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CBE97-A3C8-4AF5-A027-ED424DF2A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1027-744A-4364-8005-78D764B22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F6413-E8C8-4EE0-A92B-AA854AA5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AF9C7-E001-48F2-BEA1-089CF59D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0F435-739C-4517-A6D5-D292B04A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4C619-561F-47F0-A506-F3DC75B1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53D0C-474D-4C1C-B897-DE3621D1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ECA22-B2D3-491D-9F19-0752337C3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7C4A7-DF67-46A3-AA63-DF57F9D3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B6C77-C10D-4D7D-8ADA-07FC8BDA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DEE39-D4F7-44D1-A86D-E2BA1BC2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6011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开展安全用电知识宣传工作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安全用电知识宣传的重要性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居民安全意识薄弱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由于缺乏安全用电知识，居民在日常生活中可能存在不规范用电行为，增加了用电事故的风险。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安全用电知识宣传的必要性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通过开展安全用电知识宣传工作，普及安全用电常识，提高居民对安全用电的重视程度，减少不规范用电行为。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提高居民安全意识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用电事故频发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由于不规范用电行为和设备老化等原因，用电事故时有发生，给人民生命财产安全带来威胁。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安全用电知识宣传的作用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通过宣传安全用电知识，提高居民对用电事故的预防能力，减少用电事故的发生。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预防用电事故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用电事故可能导致人员伤亡，给家庭和社会带来巨大的损失。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保障人民生命安全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用电事故可能造成财产损失，给家庭和社会带来经济负担。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保障财产安全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安全用电知识宣传的内容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了解电器设备的基本操作和注意事项，如开关机、插拔电源等。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遵循电器设备的说明书和安全指南，避免使用不规范的操作方式。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定期检查电器设备的运行状况，确保设备正常工作。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正确使用电器设备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不私拉乱接电线，不使用破损或老化的电线和插座。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不使用绝缘皮破损的电缆和电线，避免接触裸露的金属部分。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8320" b="283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不在潮湿的环境中使用电器设备，避免发生触电事故。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17" r="15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00" b="4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发现有人触电，应立即切断电源或使用绝缘物体将受害者与电源分离。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对于失去意识的触电者，应立即进行心肺复苏，并拨打急救电话。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在等待急救人员到场的过程中，应保持受害者呼吸道通畅，避免施加过度的急救措施。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触电急救措施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845" b="278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预防电气火灾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不在超载的情况下使用电器设备，避免发生电气火灾。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不在无人看管的情况下使用电热器、电熨斗等高温电器设备。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定期检查电气线路和设备，及时发现并处理存在的安全隐患。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安全用电知识宣传的途径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社区宣传栏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社区宣传栏是常见的安全用电知识宣传途径，通过定期发布安全用电海报、宣传册等，向社区居民普及安全用电知识，提醒居民注意用电安全。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社区宣传栏还可以结合实际案例，介绍安全用电的重要性，以及如何预防常见的用电事故，提高居民的安全意识。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媒体宣传是覆盖面广、影响力大的宣传方式。通过电视、广播、报纸、网络等媒体，广泛传播安全用电知识，提醒广大市民注意用电安全。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媒体宣传可以邀请专家进行访谈、录制专题节目等形式，深入浅出地讲解安全用电知识，提高市民的认识水平。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https://d.book118.com/668106011037006025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2024-09-01T20:34:48.031</cp:lastPrinted>
  <dcterms:created xsi:type="dcterms:W3CDTF">2024-09-01T12:34:48Z</dcterms:created>
  <dcterms:modified xsi:type="dcterms:W3CDTF">2024-09-01T12:34:50Z</dcterms:modified>
</cp:coreProperties>
</file>