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71628-0822-4789-8539-7CF4301BA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CD731-A060-4F8F-9F55-7A9CF8F46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69B3F-D20C-4356-BB9A-F7E5A10B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6156B-ACB1-4DDD-B070-020288BB7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D13932-0983-406E-A124-D7D182A57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203AD-2467-436B-B8FA-6A58991A1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3BFCE-F4C6-449A-B7E0-075B07BF6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E8307-3C38-42B9-BF64-93C8E6078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086CA-2D3E-4C26-A60F-5F75CBA31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3CFF2-1E44-4F24-8523-3C8AF0962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9CD27-88D1-4250-816D-75EAA7980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0610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中药学基础温里药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温里药的概述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常用温里药介绍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温里药的使用方法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温里药的临床应用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温里药的现代研究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温里药的概述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温里药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指具有温里散寒、温通经脉、温阳散寒等作用，主要用于治疗里寒证的药物。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里寒证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指体内阳气不足，寒邪内生，脏腑功能低下，以畏寒肢凉、喜温蜷卧、口淡不渴、小便清长、大便溏薄、舌淡苔白而润、脉沉迟或紧等为主要表现的虚寒证候。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温里药的定义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温里药能温通中焦，散除寒邪，适用于脾胃虚寒所致的胃痛、呕吐、腹泻、食欲不振等症。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温中散寒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温经散寒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温阳散寒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温里药能温通经络，散除寒邪，适用于寒邪凝滞所致的肢体关节疼痛、肌肉酸痛、痹证等。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温里药能温补肾阳，散除下焦寒邪，适用于肾阳不足所致的腰膝酸软、畏寒肢冷、夜尿多等症。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温里药的功效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根据药性分类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温里药可分为温中散寒药、温经散寒药和温阳散寒药。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根据药物来源分类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温里药可分为植物药、动物药和矿物药。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根据功效分类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温里药可分为散寒止痛药、温中健胃药、温肾助阳药等。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温里药的分类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常用温里药介绍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https://d.book118.com/668106101015006027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2024-09-04T17:37:10.536</cp:lastPrinted>
  <dcterms:created xsi:type="dcterms:W3CDTF">2024-09-04T09:37:10Z</dcterms:created>
  <dcterms:modified xsi:type="dcterms:W3CDTF">2024-09-04T09:37:12Z</dcterms:modified>
</cp:coreProperties>
</file>