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F9A63-AAC9-4F12-9B1D-DF4A22F65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260D2-717B-4A16-8C03-97693C8D4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B7CC2-2030-4905-8100-1E5414423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467DF-C565-4E04-B9D5-E2D30C45F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C58DD9-9D03-479A-B30A-CAB3F10D0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109652-E009-4A48-B317-DD234EAE5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C12D21-94E4-4273-9C4A-F458BED2D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29AD3-3CAD-486C-BE25-1539588F3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8B44E-490A-4C53-9AD5-1ECF71E30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0A753-DC44-409E-97A8-705178A5A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78072-6D1A-4D40-B787-C20E59D93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06104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初中生物七年级上册课件《生物圈中的人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人的身体系统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人体结构与功能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人体与生物圈的关系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健康的生活方式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掌握人体结构和功能的基本知识。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了解人类在生物圈中的地位和作用。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培养学生对生命的敬畏和关爱，增强环保意识。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生物圈是指地球上所有生物及其生存环境的总和，包括大气圈、水圈和岩石圈。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生物圈中存在着各种类型的生物，从微生物到人类，形成了复杂的生态系统。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583" b="1358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人类是生物圈中的一员，与其它生物相互依存、相互影响，共同维持地球生态平衡。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生物圈简介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人的身体系统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食物在消化系统的过程中，通过物理和化学方式被分解为小分子物质，如氨基酸、单糖和脂肪酸，这些物质可以被身体细胞所吸收并用于生命活动。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消化系统是人体内负责摄取、消化、吸收和排泄食物的器官总称。它由口腔、食管、胃、小肠、大肠等部分组成。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消化系统疾病包括胃炎、胃溃疡、肝炎、肝硬化等，这些疾病会影响消化系统的正常功能，导致营养吸收障碍和身体健康问题。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呼吸系统是人体内负责吸入氧气和呼出二氧化碳的器官总称。它由鼻腔、喉、气管、肺等部分组成。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25513" b="25513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呼吸过程中，空气通过鼻腔或口腔进入气管，再通过支气管进入肺泡。在肺泡中，氧气被吸入人体，并与血液中的红细胞结合，输送到身体各个部位，同时二氧化碳被排出体外。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呼吸系统疾病包括感冒、哮喘、肺炎等，这些疾病会影响呼吸系统的正常功能，导致呼吸困难和身体健康问题。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循环系统概述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循环系统是人体内负责输送氧气和营养物质、回收废物和二氧化碳的器官总称。它由心脏、血管、血液等部分组成。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循环过程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循环过程中，血液通过心脏的收缩和舒张作用，将氧气和营养物质输送到身体各个部位，同时回收废物和二氧化碳。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循环系统疾病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循环系统疾病包括高血压、冠心病、动脉硬化等，这些疾病会影响循环系统的正常功能，导致血液循环障碍和身体健康问题。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人体结构与功能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骨骼是人体的重要支撑结构，具有保护内脏器官、维持身体姿势等功能。人体骨骼分为头骨、脊椎骨、肋骨等部分，各部分骨骼协同工作，保证人体正常生理功能。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肌肉是人体运动和维持姿势的重要组织，通过收缩和舒张产生运动。人体肌肉分为骨骼肌、平滑肌和心肌三种类型，各类型肌肉在人体中发挥不同的作用。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骨骼与肌肉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https://d.book118.com/668106104070006035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2024-09-14T08:35:54.704</cp:lastPrinted>
  <dcterms:created xsi:type="dcterms:W3CDTF">2024-09-14T00:35:54Z</dcterms:created>
  <dcterms:modified xsi:type="dcterms:W3CDTF">2024-09-14T00:35:56Z</dcterms:modified>
</cp:coreProperties>
</file>