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FEF76-13E5-48BA-BA9A-70893CC7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B91E-EECE-415C-9C84-4BC629BA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F1248-97EF-4874-A4F6-5EAAE25E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39683-5618-4111-8C19-A1913EA89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DAB6A-947D-49CE-AB9F-ACEEA5DEA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14034-6CE3-42B9-8F35-7DA52A33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4B84B-F865-438F-BA24-8D1E0709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94318-D81F-46FC-AB81-E01F588F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CC3A4-7E84-4125-AC29-C803838DE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AC1E-20C9-41CB-A7E6-9735152F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34BE9-F88D-402B-A60A-DDCCA171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6115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品经理范文年终工作总结、计划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质量管理体系建设及持续改进计划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完成了新产品的整体规划和设计，包括功能定义、用户需求分析、产品原型设计等。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产品规划与设计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进行了深入的市场调研，分析了竞争对手的产品特点、用户需求和市场趋势，为产品策略制定提供了有力支持。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协调研发团队，推动产品开发进度，确保产品按时上线并满足质量要求。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产品开发与上线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制定了有效的营销策略，通过线上线下渠道推广产品，实现了用户数量的快速增长。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营销推广与用户增长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通过新产品的推广和销售，实现了收益指标的超额完成。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用户数量和活跃度均达到预期目标，用户满意度得到显著提升。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新产品在市场上的表现良好，市场占有率稳步提高。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积极与其他部门沟通协作，确保产品开发和运营过程中的顺畅进行。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定期组织团队会议，分享工作进展和遇到的问题，共同讨论解决方案，提高了团队凝聚力和工作效率。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通过参加培训和自我学习，不断提升自己的专业技能和沟通能力，为团队的发展做出了积极贡献。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产品研发与创新能力展示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完成了XX新产品的需求调研和分析，明确了产品目标和定位，制定了详细的产品开发计划。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组织跨部门协作团队，推进产品设计和开发工作，确保项目按照预定计划顺利进行。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806" b="380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进行了多轮用户测试和反馈收集，对产品进行了持续优化和改进，提高了产品的用户体验和满意度。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新产品开发项目进展汇报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针对行业内的技术难题，组织技术团队进行攻关，取得了突破性的进展，为公司的技术发展奠定了基础。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积极推动技术创新成果的转化和应用，与相关部门合作，将创新成果应用于实际生产中，提高了生产效率和产品质量。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在产品开发过程中，成功应用了XX新技术，提高了产品的性能和稳定性，降低了生产成本。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技术创新成果分享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加强了知识产权保护意识，完善了公司的知识产权管理制度和流程。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对公司自主研发的核心技术和创新成果进行了专利申请和保护，目前已获得XX项专利授权。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积极参与行业内的知识产权交流和合作，与多家企业和机构建立了良好的合作关系，共同推动行业的技术进步和发展。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知识产权保护及专利申请情况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市场营销策略及执行效果评估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深入调研市场，了解行业动态和竞争对手情况，为产品策略制定提供有力支持。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通过用户访谈、问卷调查等方式，收集用户需求，分析用户痛点，为产品优化提供依据。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建立用户画像，细分目标用户群体，为精准营销奠定基础。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18" b="78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612" r="19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51" b="91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品牌推广及宣传活动策划实施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制定品牌推广策略，明确品牌定位和传播目标，提升品牌知名度和美誉度。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策划线上线下宣传活动，包括新品发布会、促销活动等，吸引潜在用户关注和参与。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利用社交媒体、网络广告等多渠道进行品牌宣传，扩大品牌影响力。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https://d.book118.com/668106115011006035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2024-09-13T17:45:31.215</cp:lastPrinted>
  <dcterms:created xsi:type="dcterms:W3CDTF">2024-09-13T09:45:31Z</dcterms:created>
  <dcterms:modified xsi:type="dcterms:W3CDTF">2024-09-13T09:45:33Z</dcterms:modified>
</cp:coreProperties>
</file>