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F980C-401E-4DE3-95CA-A1D74AC96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3B483-E25D-41ED-B76F-07BC78CC9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70A4C-C735-4C21-895C-34AB802D4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49315-0005-4847-9771-E2DF39DFD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B2F00-CB81-4251-85F1-2F67A1D32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B47D49-7A9A-4A16-9200-EADC0B1F4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7A07CC-474E-43C7-AEE1-D42F4D2E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56A3E-8A23-4A18-8B00-6E3D5048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D99A9-C053-4B13-B940-49E7BE29B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CB3BE-2A9F-4EB5-8703-146FC9931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5428D-3803-4B94-8B3D-B9E52A7B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7011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预防违法PPT课件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预防违法的基本概念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常见违法行为及预防措施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提高法律意识的方法和途径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预防违法的基本概念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违法的定义是指违反法律规定的行为，包括民事违法、行政违法和刑事违法等。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是指违反法律规定的行为，根据违法的性质和严重程度，可以分为民事违法、行政违法和刑事违法等不同类型。民事违法通常是指侵犯他人财产或人身权利的行为，例如侵犯知识产权、合同违约等；行政违法是指违反行政法规的行为，例如违章建筑、非法占地等；刑事违法是指违反刑法的行为，例如杀人、抢劫、贩毒等，涉及犯罪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违法行为的危害包括对受害人的伤害、对社会秩序的破坏以及对犯罪分子自身的负面影响。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行为会给受害人带来不同程度的伤害，例如财产损失、身体伤害、精神创伤等，同时也会破坏社会秩序和公共利益。此外，犯罪分子在实施违法行为后会面临法律制裁和道德谴责，对其自身和家庭也会造成负面影响，例如被监禁、社会排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违法行为的危害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预防违法对于维护社会稳定、保障人民权益以及促进经济发展都具有重要意义。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违法是维护社会稳定和公共安全的重要手段，可以有效减少犯罪行为的发生，降低社会风险。同时，预防违法也是保障人民权益的重要途径，可以减少人民群众的财产和人身损失。此外，预防违法还有助于促进经济发展和社会进步，为社会的可持续发展提供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预防违法的重要性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常见违法行为及预防措施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了解诈骗手段，提高防范意识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在进行金融交易时，要选择正规渠道，谨慎处理，避免被不法分子利用。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了解常见的诈骗手段，如电话诈骗、网络诈骗等，提高防范意识，不轻信陌生人的信息，不随意透露个人信息。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加强自我保护能力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谨慎处理金融交易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学习自我保护的方法，如遇到诈骗行为时及时报警，加强自我保护能力。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诈骗行为的预防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注意个人财物安全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外出时注意保管好个人财物，不要将贵重物品放在显眼位置，避免给不法分子可乘之机。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加强安全防范措施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在家中或办公室等场所加强安全防范措施，如安装监控、防盗门窗等。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提高警惕意识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时刻保持警惕意识，注意观察周围环境，发现可疑情况及时报警。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盗窃行为的预防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遵守法律法规，不做违法之事，避免引起他人不满或报复。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加强自我约束力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加强自我约束力，避免因情绪激动或冲突而采取暴力行为。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学习应对暴力行为的方法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学习应对暴力行为的方法，如及时报警、躲避等，提高自我保护能力。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暴力行为的预防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了解知识产权的重要性，尊重他人的知识产权，不盗用他人的创意、作品等。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遵守版权法律法规，购买正版软件、音乐、影视作品等，不进行侵权复制、传播等行为。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加强自我保护意识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尊重知识产权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遵守版权法律法规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加强自我保护意识，如遇到侵权行为时及时采取措施维护自己的权益。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侵犯知识产权行为的预防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违反交通规则行为的预防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了解并遵守交通规则，如红灯停、绿灯行、黄灯减速等，确保自身和他人的安全。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注意行车安全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在行车过程中注意安全，保持车距、控制车速、礼让行人等，避免发生交通事故。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加强交通安全意识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加强交通安全意识，时刻关注路况信息，保持清醒驾驶状态，提高行车安全性。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法律知识普及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https://d.book118.com/668107011102006036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2024-09-16T01:38:57.652</cp:lastPrinted>
  <dcterms:created xsi:type="dcterms:W3CDTF">2024-09-15T17:38:57Z</dcterms:created>
  <dcterms:modified xsi:type="dcterms:W3CDTF">2024-09-15T17:38:59Z</dcterms:modified>
</cp:coreProperties>
</file>