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3AF4B-A606-4F0F-87DF-ECA094E5A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85E760-BDB7-4542-912A-DC04F4CEC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7618E-9BCF-441D-964D-C50E1D09C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EBA68-B29C-497F-BC34-DDE3CA510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5B1AEE-6190-4641-B149-538784816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4A93E3-A371-48F0-9C15-D05EC3C8A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BC8B2B-2EB8-4AA6-B53D-BA2F69097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F0401A-2435-44DC-B99D-56601540B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BB1C97-43DA-49F1-808B-A66E24E37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89709-413D-4109-8949-8E5BF16F1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2202E-0326-4B00-A3A5-3A800BBC1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0707511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叙事护理优秀案例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叙事护理优秀案例分享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叙事护理的实践技巧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叙事护理是指通过倾听、理解和回应患者的故事，帮助患者重新审视和解决生活中的问题，以达到缓解心理压力、促进身心健康的目的。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叙事护理强调以患者为中心，关注患者的情感、认知和行为，通过与患者建立信任关系，引导患者积极面对问题，激发内在力量，实现自我成长和转变。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叙事护理的定义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叙事护理的重要性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叙事护理不仅关注患者的症状和问题，更关注患者的内在力量和成长。通过引导患者积极面对问题，叙事护理有助于激发患者的内在力量，促进自我成长和转变。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有助于促进患者自我成长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通过倾听和理解患者的故事，叙事护理可以帮助患者释放内心的压力和焦虑，增强心理韧性，提高生活质量。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有助于缓解患者的心理压力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叙事护理过程中，护士需要与患者建立信任关系，这有助于增强患者对护士的信任感和依从性，提高治疗效果。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有助于建立信任关系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叙事护理优秀案例分享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通过倾听、理解和回应患者的叙事，帮助患者释放情绪、缓解焦虑，建立积极心态。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护士运用叙事护理技巧，耐心倾听患者讲述自己的故事和经历，从中了解患者的心理需求和困惑。通过共情和积极回应，帮助患者认识到自身的问题，激发内在力量，从而改善心理状态，提高生活质量。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案例一：如何运用叙事护理改善患者心理状态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830" r="1283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通过叙事护理帮助慢性病患者建立自我管理能力和积极的生活方式。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运用叙事护理方法，与慢性病患者建立信任关系，了解其生活方式和病情状况。通过引导患者自我反思和发现潜在问题，制定个性化的护理计划，帮助患者建立健康的生活习惯和自我管理能力，有效控制病情，提高生活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案例二：叙事护理在慢性病管理中的应用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通过叙事护理关注老年人的心理需求，提高其生活质量和幸福感。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运用叙事护理技巧，与老年人建立亲密关系，了解其生活经历和情感需求。通过倾听、理解和回应老年人的叙事，帮助老年人释放情绪、缓解孤独感，提高生活质量和幸福感。同时，叙事护理也有助于发现老年人的潜在健康问题，及时采取干预措施，促进老年人的身心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案例三：叙事护理在老年护理中的实践与效果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叙事护理的实践技巧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https://d.book118.com/668107075112006043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2024-09-23T09:03:05.168</cp:lastPrinted>
  <dcterms:created xsi:type="dcterms:W3CDTF">2024-09-23T01:03:05Z</dcterms:created>
  <dcterms:modified xsi:type="dcterms:W3CDTF">2024-09-23T01:03:07Z</dcterms:modified>
</cp:coreProperties>
</file>