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A56B5F-59E8-4B52-9EF3-99AB814A56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3A6547-5972-4524-AB04-B131BA1BE9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3324BD-A81D-4B76-AFB9-6CEC03085F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E0C30F-6D38-4BA4-90BF-73CF097B61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96D9F3-1B2F-4283-970F-79FE0F6862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CD735F-45B3-4B8A-9112-59357E04CE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5D2BB8D-1AA3-41DA-B43E-E1A3B5B361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983921-1362-4A64-B255-9C3EFD23F1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5E9F3E-17E6-452D-B1DD-0393746FBF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2A3A74-8D58-49CA-974A-EB3506BB97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541A24-B882-40E0-8C7D-87D6B6BDF3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10710700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新生儿口炎护理培训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新生儿口炎概述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新生儿口炎护理的重要性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新生儿口炎护理措施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新生儿口炎的预防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新生儿口炎护理的注意事项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新生儿口炎概述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367" r="1836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042" r="3104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367" r="1836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新生儿口炎是指新生儿口腔黏膜感染引起的炎症性疾病。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口腔黏膜充血、水肿、溃疡、疼痛、流涎、拒食等。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定义与症状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04" r="790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病毒、细菌感染，免疫功能低下，口腔不卫生等。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病原菌通过飞沫、接触传播，或经母亲产道感染新生儿。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根据临床症状和实验室检查（如血常规、咽拭子培养等）进行诊断。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鉴别诊断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与鹅口疮、手足口病等口腔疾病进行鉴别。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1114" r="1111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诊断与鉴别诊断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新生儿口炎护理的重要性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通过正确的口腔护理，可以预防口腔感染的进一步扩散，降低其他并发症的风险。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口腔感染控制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750" r="18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预防呼吸道问题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48" r="1464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降低体温异常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167" r="161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口腔健康与呼吸道紧密相关，良好的口腔护理有助于预防呼吸道问题，如肺炎等。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口腔炎症可能导致体温升高，通过适当的护理，有助于维持正常体温。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预防并发症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通过培训，掌握正确的口腔护理方法，有助于加速口炎的愈合过程。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7373" r="737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6675" b="166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正确护理方法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早期发现并采取正确的护理措施，有助于提高口炎的治愈率。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及时发现并处理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正确的护理可以降低抗生素使用的必要性，减少耐药性的产生。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减少抗生素使用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提高治愈率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通过适当的口腔护理，可以减轻患儿口腔疼痛的症状，提高舒适度。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42" b="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缓解口腔疼痛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口腔舒适度的提高有助于减少患儿的哭闹和不安情绪，使患儿更加安静和放松。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减少哭闹和不安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167" r="141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减轻痛苦和不适感有助于促进患儿的恢复过程，缩短病程。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促进患儿恢复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减轻患儿痛苦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新生儿口炎护理措施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https://d.book118.com/668107107007006037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2024-09-16T16:53:29.470</cp:lastPrinted>
  <dcterms:created xsi:type="dcterms:W3CDTF">2024-09-16T08:53:29Z</dcterms:created>
  <dcterms:modified xsi:type="dcterms:W3CDTF">2024-09-16T08:53:31Z</dcterms:modified>
</cp:coreProperties>
</file>