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C9C08-8CEA-406A-937B-F9C2FC760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D7E5C-C65B-4717-BD4B-1D679F02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04B69-6694-4AC4-B048-70880448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C2A3C-7CD5-4222-A6BC-D14CEBDD1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755C9-CB5E-433A-9D2D-41FB1161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D5227-0CAF-47A9-8A07-A1267A046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133894-0A6F-441A-8973-C6118FAB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D6197-0FEF-4AC5-9887-08AC725BE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6790E-0D94-47F7-9763-68C0E0FC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59050-E964-4510-9205-5FB3FF6B7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BA798-6F1F-4F27-A1BA-699F4E94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0002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项目招商引资风险评估的风险应对策略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招商引资风险监控与报告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随着经济全球化的发展，招商引资成为推动地区经济发展的重要手段，而风险评估则是确保项目成功落地的关键。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应对经济全球化挑战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通过风险评估，可以识别项目潜在的风险因素，为投资者提供决策依据，降低投资风险。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降低投资风险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对招商引资项目进行风险评估，有助于优化资源配置，推动经济、社会和环境的可持续发展。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评价项目对环境的影响程度以及环境保护法规的执行情况等因素。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评估项目所采用技术的先进性、成熟度、适用性以及技术转移和消化吸收能力等因素。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考察项目所在地的社会文化背景、人口结构、教育水平以及社会稳定状况等因素。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评估项目所在国家或地区的政治稳定性、政策连续性以及政府治理效率等因素。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分析项目所在地区的宏观经济状况、市场需求、竞争态势以及汇率波动等经济因素。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评估目标投资国家或地区政治局势的稳定性，包括政府更迭、政策连续性等方面的风险。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了解目标投资国家或地区的法律法规体系，特别是与招商引资、外资准入、税收、劳动等方面的政策，评估潜在的法律风险。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分析目标投资国家或地区与其他国家，特别是与投资来源国的外交关系，评估潜在的国际政治风险。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了解目标投资国家或地区的产业发展规划、政策导向以及对外资的优惠政策，评估产业政策调整带来的风险。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分析目标投资国家或地区的市场规模、竞争状况、消费者需求等因素，评估市场变化对项目投资的影响。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宏观经济状况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评估目标投资国家或地区的经济增长、通货膨胀、汇率波动等宏观经济指标，了解潜在的经济波动风险。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了解目标投资国家或地区的文化背景、价值观念、风俗习惯等，评估文化差异对项目投资的影响。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分析目标投资国家或地区的人力资源状况，包括劳动力素质、技能水平、用工成本等，评估人力资源对项目投资的影响。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评估目标投资国家或地区的社会治安状况、民族宗教矛盾、恐怖主义活动等因素，了解潜在的社会安全风险。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708" b="12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技术保密和知识产权保护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了解项目所涉及的技术保密措施和知识产权保护状况，评估技术泄密和知识产权纠纷的风险。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评估项目所采用的技术在行业内的先进程度以及技术更新速度，了解潜在的技术落后风险。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技术适用性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分析项目所采用的技术是否适用于目标投资国家或地区的生产环境、市场需求等条件，评估技术适用性的风险。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通过市场调研了解目标投资市场的现状、发展趋势、竞争态势等信息，为风险评估提供数据支持。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邀请相关领域的专家对项目进行评估，利用专家的知识和经验对项目风险进行识别和分析。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定量分析法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运用数学、统计学等定量分析方法，对项目风险进行量化评估，提高评估的准确性和客观性。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https://d.book118.com/668110002134006036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2024-09-16T10:45:11.437</cp:lastPrinted>
  <dcterms:created xsi:type="dcterms:W3CDTF">2024-09-16T02:45:11Z</dcterms:created>
  <dcterms:modified xsi:type="dcterms:W3CDTF">2024-09-16T02:45:13Z</dcterms:modified>
</cp:coreProperties>
</file>