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AD9F2-E2DA-46A2-97C2-F95F25B29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90F1E-8305-4B7D-BA62-5BC5178A8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015BD-0387-43A0-9159-ED8D5441C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2C74C-E4F8-4509-A63A-235F40AE7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2528C-B73F-4098-9719-FF41DAFB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E414D-734F-4739-9ABD-007FC5303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C6CE2E-3DE9-4B34-B2B0-B736BF911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C4EA7-1BD0-4EE6-A44B-0BEF664BD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6DC4E-A26D-467B-AE11-A3F137310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18DA1-0127-4C8B-A241-E23E74CD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D040E-9B48-4263-A57A-F04E98CE0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0020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建筑CAD平面图详细讲解绘制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CAD软件基础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建筑CAD平面图绘制流程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建筑CAD平面图元素绘制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建筑CAD平面图的后期处理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建筑CAD平面图绘制技巧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CAD软件基础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包含CAD软件的所有功能命令，如文件、编辑、视图等。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提供常用命令的快速访问按钮，方便用户操作。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显示绘图内容和编辑工作的主要区域。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绘图区域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显示当前操作命令的提示和输入信息。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命令行窗口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软件界面介绍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基础命令操作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线命令（LINE）：用于绘制直线段。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圆命令（CIRCLE）：用于绘制圆形或圆弧。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修剪命令（TRIM）：用于修剪多余的线段或对象。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移动命令（MOVE）：用于移动对象。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通过缩放工具调整视图大小，以便更好地查看和编辑图形。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缩放视图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通过平移工具移动视图位置，以便查看图形的不同部分。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平移视图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通过鸟瞰工具将视图调整为俯视角度，以便更好地查看图形布局。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鸟瞰视图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通过旋转工具旋转视图，以便查看不同角度的图形。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旋转视图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建筑CAD平面图绘制流程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创建新图形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启动AutoCAD软件，选择“新建”命令，创建一个新的图形文件。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在新建的图形文件中，选择“默认”选项卡，并设置绘图界面和工具栏的显示方式。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设置绘图单位和界限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在命令行中输入“units”命令，打开“图形单位”对话框，设置绘图单位为毫米或厘米等合适的单位。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在命令行中输入“limits”命令，设置绘图界限。根据需要，可以设置合适的界限范围，以确保绘图空间充足。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选择“绘图”选项卡，并使用各种绘图工具绘制建筑平面图。可以使用线条、圆弧、圆等基本绘图工具，也可以使用多段线、矩形等复合绘图工具。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在绘制过程中，可以使用捕捉和栅格功能辅助定位和精确绘图。同时，也可以使用对象捕捉和追踪功能提高绘图精度。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绘制建筑平面图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选择“标注”选项卡，并使用各种标注工具对绘制的建筑平面图进行尺寸标注。可以使用线性、半径、直径等基本标注工具，也可以使用连续、基线等复合标注工具。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在进行尺寸标注时，需要注意标注的精度和比例，以确保图纸的准确性和一致性。同时，还需要对标注样式进行设置和调整，以确保标注符合规范和要求。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尺寸标注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建筑CAD平面图元素绘制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https://d.book118.com/668110020001006030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2024-09-06T03:03:44.835</cp:lastPrinted>
  <dcterms:created xsi:type="dcterms:W3CDTF">2024-09-05T19:03:44Z</dcterms:created>
  <dcterms:modified xsi:type="dcterms:W3CDTF">2024-09-05T19:03:46Z</dcterms:modified>
</cp:coreProperties>
</file>