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CA2E8-B5F5-4CE4-9447-DC4450EAD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E365F-6C1F-43B1-82DF-663A42E76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6B4E6-0F6F-457A-AA7A-CF17BC477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7CF1C-2F33-49CB-9B9D-FD231AE4A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6AD6E-4538-4DDE-A1CD-89AE27868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48DEC-1BB6-4A76-A219-B8F150AC7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56FFE-ED6B-4BBF-AB7D-632C26388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1E24B-CD5D-421D-8D7D-01A46E6A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81F06-A176-4D54-9535-76FCF67B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BC0C0-6EB1-4ADE-850A-BCE51ECD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E830A-308D-48AE-9F5E-9FA7B19C3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0126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合成洗涤剂的检验教学课件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合成洗涤剂的检验方法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合成洗涤剂的检验标准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合成洗涤剂的检验实例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合成洗涤剂的检验注意事项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合成洗涤剂的定义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合成洗涤剂不是单一的化合物，而是由多种化合物组成的混合物，其中包含表面活性剂、助剂、稳定剂等成分。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合成洗涤剂：指通过化学方法合成的，具有洗涤、清洁、去污等功能的化合物。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固体、液体和粉状。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按形态分类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83" b="1458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家庭用、工业用和特殊用途（如医用、军用等）。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阴离子型、阳离子型、非离子型和两性离子型。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按化学成分分类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合成洗涤剂的种类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用于洗涤衣物、清洁餐具、卫生间等。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其他用途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用于清洗机械、设备、生产线等。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如农药残留洗涤、油污处理等。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合成洗涤剂的应用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合成洗涤剂的检验方法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39" r="130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039" r="130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通过观察洗涤剂的外观，判断其是否符合质量标准。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检查合成洗涤剂的颜色、质地、气味等，是否符合产品标准，有无杂质、沉淀或异味。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外观检验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测试洗涤剂在水中溶解的速度和程度，以评估其性能。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将一定量的合成洗涤剂加入水中，观察其溶解速度和程度，判断是否符合标准。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溶解性检验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92" r="17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通过实验比较洗涤剂去除污渍的能力，以评估其去污效果。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选取不同种类的污渍，如油渍、茶渍、血渍等，用洗涤剂进行处理，观察其去污效果，并记录实验数据。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去污力检验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https://d.book118.com/668110126053006024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2024-08-31T12:20:48.550</cp:lastPrinted>
  <dcterms:created xsi:type="dcterms:W3CDTF">2024-08-31T04:20:48Z</dcterms:created>
  <dcterms:modified xsi:type="dcterms:W3CDTF">2024-08-31T04:20:50Z</dcterms:modified>
</cp:coreProperties>
</file>