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EE2CA-7678-449B-B7A7-51B2039F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70660-761F-48DD-8F8C-7EBD268B2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F2495-4E07-42E2-9FFC-2309DCCFD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65961-0714-43E6-BF9F-1490D2452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ED493-B135-4B7D-A103-6A8AE269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35800-9B88-49BA-BA27-A39B0AED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1B049-ECA9-40CE-A180-AF79CFC92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F50D3-3894-4B45-B60F-5695E440C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E7AC6-9B6B-4A6F-B01B-EC5A086AB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9AD2F-AA38-47F6-B999-C970DD907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9384-BDC5-4277-BBE8-CFA27A68D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1021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护理评估单详细解读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护理评估单内容解读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护理评估单填写规范与注意事项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护理评估单在护理实践中的应用与价值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护理评估单是护理人员在护理过程中，对患者的生理、心理、社会状况进行全面评估的记录单。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为制定护理计划提供依据，确保患者得到全面、专业的护理服务。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通过准确评估患者状况，为制定个性化护理计划提供依据，从而提高护理质量。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全面评估患者状况有助于及时发现潜在风险，采取相应措施，保障患者安全。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护理评估单作为沟通工具，有助于医护人员之间、医护人员与患者及家属之间的信息交流。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基础护理评估单、专科护理评估单、危重病人护理评估单等。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级医疗机构，包括综合医院、专科医院、社区医疗机构等。基础护理评估单适用于所有需要接受护理服务的患者，专科护理评估单适用于特定疾病或专科的患者，危重病人护理评估单适用于病情危重的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护理评估单的种类与使用范围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护理评估单内容解读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62" b="189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姓名、性别、年龄、体重、身高、出生日期、身份证号、联系方式、家庭住址等。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患者职业、生活习惯（如吸烟、饮酒等）、过敏史、家族史等。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根据患者病情和症状，列出主要的护理问题和诊断，如疼痛、发热、呼吸困难等。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对每个护理问题或诊断，简要描述其发生的原因和表现。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根据护理问题和诊断，制定具体的护理目标，如缓解疼痛、控制体温等。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制定实现这些目标的护理计划，包括护理措施、时间安排和预期效果等。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根据护理计划，详细列出每项护理措施的实施方法、时间、频率和执行人员等。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对于某些特殊护理措施，需注明注意事项和操作要求。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制定评价护理效果的指标和标准，如疼痛程度、体温变化等。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对护理效果进行评价，记录实际效果和达标情况，以便对护理计划进行及时调整。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护理评估单填写规范与注意事项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https://d.book118.com/668111021122006030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2024-09-07T09:49:04.564</cp:lastPrinted>
  <dcterms:created xsi:type="dcterms:W3CDTF">2024-09-07T01:49:04Z</dcterms:created>
  <dcterms:modified xsi:type="dcterms:W3CDTF">2024-09-07T01:49:06Z</dcterms:modified>
</cp:coreProperties>
</file>