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3534AA-E026-4E5A-8A27-FD92F3AE0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892CC6-DCCF-4575-ADB5-4689D3203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9F78A4-061D-418F-8E6E-B3248E732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CED296-A27B-4DCE-A790-0E9927D84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EFB651-011C-4F9E-B1B3-FF91D2AFD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B7D60B-556E-4D2E-8C29-C848061E2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F75AE3-FC04-4C27-9527-48F9BE3221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55440E-14A8-4937-91ED-8E04CF187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2333B8-0E4C-4EF1-9377-924B1E195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E4601A-C931-4A87-8409-DD526581D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4E7050-D0B2-4F3F-BCA1-BECDA6AC0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11111112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便秘及腹泻的护理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便秘的概述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便秘的护理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腹泻的概述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腹泻的护理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便秘与腹泻的预防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便秘的概述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便秘是指排便次数减少、粪便干硬和排便困难的一种症状。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功能性便秘和器质性便秘。功能性便秘主要由不良的饮食习惯、缺乏运动、精神压力等因素引起；器质性便秘则是由肠道疾病、内分泌失调等器质性病变引起的。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0767" r="1076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饮食结构不合理、缺乏水分、运动不足、药物副作用、肠道菌群失调等都可能导致便秘。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肠道蠕动减慢、粪便水分减少、排便反射减弱等因素共同作用，导致排便困难。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417" b="1541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便秘的主要症状包括排便次数减少、粪便干硬、排便困难、腹部不适等。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医生通常会根据患者的症状、病史和体格检查进行诊断。有时需要进行实验室检查和影像学检查以排除其他潜在的病因。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便秘的护理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增加水分摄入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保持充足的水分摄入，有助于软化粪便，易于排出。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避免过度油腻和刺激性食物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减少高脂肪、辛辣食物的摄入，以免加重便秘。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多摄入高纤维食物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如蔬菜、水果、全麦面包等，有助于增加粪便体积，刺激肠道蠕动。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1708" r="117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增加运动量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适当的运动可以促进肠道蠕动，有助于缓解便秘。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建立良好的排便习惯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定时排便，避免长时间抑制排便。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放松心情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保持良好的心态，避免过度紧张和焦虑，有助于改善便秘。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运动与生活习惯改善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133" b="131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34" b="283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药物治疗与注意事项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在医生的指导下使用药物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如泻药、肠道润滑剂等，但需谨慎使用，避免产生依赖性。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注意药物的副作用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药物治疗可能带来一些副作用，如腹痛、腹泻、电解质紊乱等，需密切观察。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避免长期依赖药物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便秘的治疗应以调整饮食和生活习惯为主，药物治疗只是辅助手段。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腹泻的概述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https://d.book118.com/668111111112006045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2024-09-26T07:07:16.952</cp:lastPrinted>
  <dcterms:created xsi:type="dcterms:W3CDTF">2024-09-25T23:07:16Z</dcterms:created>
  <dcterms:modified xsi:type="dcterms:W3CDTF">2024-09-25T23:07:18Z</dcterms:modified>
</cp:coreProperties>
</file>