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E225-C8BB-4C75-996F-E9FE0FC0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96CDA-A955-4A8A-8447-C51244CC5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919B1-7D8B-45CC-9DE8-9AE843B4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A6877-3AD4-4702-8393-E95B1D66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6E694-6702-4D4A-9BE9-2B3D77C5F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6D730-15A1-489D-8D22-C1BF1980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39A85-5EFB-4130-8443-7431243C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FB8B6-4527-42EB-A1C2-529B16A75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E2723-945A-47D5-8866-727E4173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8F28-B893-427D-9321-39679BEDA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7BF4D-E932-4B5B-8DCD-68172A7E5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2064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电动汽车行业2024年公司转型举措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转型实施路径与措施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电动汽车行业现状分析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全球电动汽车市场规模持续扩大，2023年达到约1400万辆，预计到2025年将超过2000万辆。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电动汽车市场份额逐年提升，但与传统燃油车相比仍有一定差距。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特斯拉、比亚迪、宝马等品牌占据市场主导地位，新兴品牌和传统车企纷纷进入市场。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全球电动汽车市场现状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中国电动汽车市场现状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中国电动汽车市场规模居全球首位，2023年销售量超过500万辆，占全球市场份额的约35%。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中国政府加大对电动汽车产业的支持力度，推出了一系列补贴、税收优惠等政策。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中国电动汽车企业在电池、电机、电控等核心技术方面取得重要突破，具备了较强的竞争优势。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电池续航里程提升、充电设施不断完善、自动驾驶技术逐步成熟等将推动电动汽车行业快速发展。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随着新进入者的增多和消费者需求的多样化，市场竞争将更加激烈，品牌和产品差异化将成为竞争的关键。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各国政府对环保和新能源汽车的推广力度不断加大，将进一步推动电动汽车行业的发展。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电动汽车行业发展趋势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应对竞争对手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面对国内外竞争对手的挑战，公司需要不断创新和转型，以保持市场地位和竞争优势。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满足消费者需求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随着消费者对电动汽车需求的增长，公司需要跟上市场变化，推出符合消费者需求的产品和服务。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通过转型，公司可以推出更具竞争力的电动汽车产品，提高品牌知名度和市场份额。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随着全球环保法规的日益严格，公司需要转型以符合相关法规要求，避免受到处罚。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符合环保法规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获得政府支持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政府对电动汽车行业的支持力度不断加大，公司转型可以获得政府资金和政策支持。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积极响应政府环保政策，有助于提升企业的社会形象和声誉。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政策法规推动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积极推动可持续发展和社会责任，有助于提升企业的社会形象和品牌价值。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转型为电动汽车行业有助于企业实现可持续发展目标，降低对环境的负面影响。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作为社会的一份子，企业有责任为社会和环境做出贡献，转型为电动汽车行业是积极履行社会责任的表现。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公司转型战略规划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公司应注重产品创新，不断推出具有竞争力的电动汽车产品，以满足市场需求。这包括提高电池续航里程、优化车辆性能、降低成本等方面。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公司应加强品牌建设，提升品牌知名度和美誉度。这需要制定有效的品牌战略，包括品牌定位、品牌形象塑造、品牌传播等方面。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销售与服务网络优化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提升客户体验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公司应优化销售与服务网络，提高客户体验。这包括拓展销售渠道、提高售后服务水平、建立完善的维修保养体系等方面。同时，公司还应注重数字化转型，利用互联网和移动技术提高客户服务的便捷性和效率。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转型实施路径与措施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https://d.book118.com/668112064032006030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2024-09-06T12:32:59.858</cp:lastPrinted>
  <dcterms:created xsi:type="dcterms:W3CDTF">2024-09-06T04:32:59Z</dcterms:created>
  <dcterms:modified xsi:type="dcterms:W3CDTF">2024-09-06T04:33:01Z</dcterms:modified>
</cp:coreProperties>
</file>