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4" r:id="rId15"/>
  </p:sldIdLst>
  <p:sldSz cx="12192000" cy="6858000"/>
  <p:notesSz cx="6858000" cy="9144000"/>
  <p:custDataLst>
    <p:tags r:id="rId16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tags" Target="tags/tag1.xml" /><Relationship Id="rId17" Type="http://schemas.openxmlformats.org/officeDocument/2006/relationships/presProps" Target="presProps.xml" /><Relationship Id="rId18" Type="http://schemas.openxmlformats.org/officeDocument/2006/relationships/viewProps" Target="viewProps.xml" /><Relationship Id="rId19" Type="http://schemas.openxmlformats.org/officeDocument/2006/relationships/theme" Target="theme/theme1.xml" /><Relationship Id="rId2" Type="http://schemas.openxmlformats.org/officeDocument/2006/relationships/slideMaster" Target="slideMasters/slideMaster2.xml" /><Relationship Id="rId20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C65B41B-C41D-4FDD-B0D5-F4A3065E34F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0349EC5-E886-40E9-B5B3-3AF6D8ABA9B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D700A92-0793-4327-8627-5ABFE80C062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187E586B-DC1A-470D-949D-0ACF411FB5D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498CF039-7629-4B5D-B191-3A00AF3B483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8347368D-12EA-49B1-B616-FC208494601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EDF355E4-9EA3-497D-B4BD-794B70A9820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397CFA53-52D5-4217-A552-BF96AE3FDB9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35055C0A-9C0E-4835-B999-3974588557D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93F31C9-47BD-4C13-969F-F80F0FFEA7E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04C261C-91F6-4630-868A-4E7C4C5AA2C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2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2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6.jpeg" /><Relationship Id="rId3" Type="http://schemas.openxmlformats.org/officeDocument/2006/relationships/image" Target="../media/image2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2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9.jpeg" /><Relationship Id="rId4" Type="http://schemas.openxmlformats.org/officeDocument/2006/relationships/image" Target="../media/image10.jpeg" /><Relationship Id="rId5" Type="http://schemas.openxmlformats.org/officeDocument/2006/relationships/image" Target="../media/image2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1.jpeg" /><Relationship Id="rId3" Type="http://schemas.openxmlformats.org/officeDocument/2006/relationships/image" Target="../media/image12.jpeg" /><Relationship Id="rId4" Type="http://schemas.openxmlformats.org/officeDocument/2006/relationships/image" Target="../media/image13.jpeg" /><Relationship Id="rId5" Type="http://schemas.openxmlformats.org/officeDocument/2006/relationships/image" Target="../media/image2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4.jpeg" /><Relationship Id="rId3" Type="http://schemas.openxmlformats.org/officeDocument/2006/relationships/image" Target="../media/image15.jpeg" /><Relationship Id="rId4" Type="http://schemas.openxmlformats.org/officeDocument/2006/relationships/image" Target="../media/image16.jpeg" /><Relationship Id="rId5" Type="http://schemas.openxmlformats.org/officeDocument/2006/relationships/image" Target="../media/image2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668112067063006044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18" r="-18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049867" y="5173998"/>
            <a:ext cx="3454400" cy="612806"/>
          </a:xfrm>
          <a:prstGeom prst="rect">
            <a:avLst/>
          </a:pr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1049867" y="4442659"/>
            <a:ext cx="3454400" cy="612806"/>
          </a:xfrm>
          <a:prstGeom prst="rect">
            <a:avLst/>
          </a:pr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049867" y="1052928"/>
            <a:ext cx="10114374" cy="20859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2023年口腔前台年终总结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515506" y="4498554"/>
            <a:ext cx="2798081" cy="50482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025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汇报人：XXX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1515506" y="5229894"/>
            <a:ext cx="3373814" cy="50101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025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2024-01-04</a:t>
            </a:r>
          </a:p>
        </p:txBody>
      </p:sp>
      <p:sp>
        <p:nvSpPr>
          <p:cNvPr id="7" name="AutoShape 7"/>
          <p:cNvSpPr/>
          <p:nvPr/>
        </p:nvSpPr>
        <p:spPr>
          <a:xfrm>
            <a:off x="1049867" y="4442659"/>
            <a:ext cx="203200" cy="612806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049867" y="5173998"/>
            <a:ext cx="203200" cy="612806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297491" y="810388"/>
            <a:ext cx="5298183" cy="5298183"/>
          </a:xfrm>
          <a:prstGeom prst="ellipse">
            <a:avLst/>
          </a:prstGeom>
          <a:solidFill>
            <a:schemeClr val="accent1">
              <a:alpha val="14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938400" y="1451298"/>
            <a:ext cx="4016365" cy="4016365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231235" y="2407957"/>
            <a:ext cx="3626990" cy="252374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7650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401923" y="2066581"/>
            <a:ext cx="3089320" cy="104165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7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contents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5922569" y="1019175"/>
            <a:ext cx="5810250" cy="481965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工作内容总结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自我评估与反思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未来工作计划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团队协作与沟通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客户满意度调查与反馈</a:t>
            </a:r>
          </a:p>
        </p:txBody>
      </p:sp>
      <p:sp>
        <p:nvSpPr>
          <p:cNvPr id="7" name="AutoShape 7"/>
          <p:cNvSpPr/>
          <p:nvPr/>
        </p:nvSpPr>
        <p:spPr>
          <a:xfrm>
            <a:off x="11307391" y="332232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1736478" y="332232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11346376" y="332232"/>
            <a:ext cx="436199" cy="86430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11307391" y="508550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11736478" y="508550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11346376" y="508550"/>
            <a:ext cx="436199" cy="86430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1307391" y="684869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11736478" y="684869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11346376" y="684869"/>
            <a:ext cx="436199" cy="86430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18" r="-18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0" y="2818458"/>
            <a:ext cx="12192000" cy="2508250"/>
          </a:xfrm>
          <a:prstGeom prst="rect">
            <a:avLst/>
          </a:pr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411188" y="3101033"/>
            <a:ext cx="8039100" cy="19431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9600" b="1">
                <a:solidFill>
                  <a:schemeClr val="accent1"/>
                </a:solidFill>
                <a:highlight>
                  <a:srgbClr val="000000">
                    <a:alpha val="0"/>
                  </a:srgbClr>
                </a:highlight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2504319" y="3158183"/>
            <a:ext cx="6715125" cy="18288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500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工作内容总结</a:t>
            </a:r>
          </a:p>
        </p:txBody>
      </p:sp>
      <p:sp>
        <p:nvSpPr>
          <p:cNvPr id="5" name="AutoShape 5"/>
          <p:cNvSpPr/>
          <p:nvPr/>
        </p:nvSpPr>
        <p:spPr>
          <a:xfrm>
            <a:off x="0" y="2818458"/>
            <a:ext cx="254000" cy="2508250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9280374" y="2818458"/>
            <a:ext cx="2911626" cy="2508250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9675283" y="3534950"/>
            <a:ext cx="1075267" cy="1075267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38100">
            <a:solidFill>
              <a:srgbClr val="FFFFFF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10020300" y="3827050"/>
            <a:ext cx="423333" cy="491067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151" r="151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466496" y="3766754"/>
            <a:ext cx="3974251" cy="2472718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63624" y="1824409"/>
            <a:ext cx="2936423" cy="1604591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在2023年，口腔前台接待了大量的患者，包括初诊和复诊。我们始终保持热情、耐心的态度，为每位患者提供周到的服务。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601724" y="4315960"/>
            <a:ext cx="3052052" cy="1604591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在接待过程中，前台工作人员积极解答患者的问题，提供关于口腔健康、诊疗流程等方面的咨询，帮助患者更好地了解诊疗项目和流程。</a:t>
            </a:r>
            <a:endParaRPr lang="en-US" sz="1100"/>
          </a:p>
        </p:txBody>
      </p:sp>
      <p:sp>
        <p:nvSpPr>
          <p:cNvPr id="6" name="AutoShape 6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TextBox 26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患者接待与咨询</a:t>
            </a:r>
          </a:p>
        </p:txBody>
      </p:sp>
      <p:sp>
        <p:nvSpPr>
          <p:cNvPr id="27" name="AutoShape 27"/>
          <p:cNvSpPr/>
          <p:nvPr/>
        </p:nvSpPr>
        <p:spPr>
          <a:xfrm>
            <a:off x="601724" y="3976765"/>
            <a:ext cx="2936423" cy="339195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咨询服务</a:t>
            </a:r>
            <a:endParaRPr lang="en-US" sz="1100"/>
          </a:p>
        </p:txBody>
      </p:sp>
      <p:sp>
        <p:nvSpPr>
          <p:cNvPr id="28" name="AutoShape 28"/>
          <p:cNvSpPr/>
          <p:nvPr/>
        </p:nvSpPr>
        <p:spPr>
          <a:xfrm>
            <a:off x="563624" y="1405309"/>
            <a:ext cx="2936423" cy="339195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接待患者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 amt="70000"/>
          </a:blip>
          <a:stretch>
            <a:fillRect/>
          </a:stretch>
        </p:blipFill>
        <p:spPr>
          <a:xfrm>
            <a:off x="939482" y="1415327"/>
            <a:ext cx="4843295" cy="4843295"/>
          </a:xfrm>
          <a:prstGeom prst="round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6261748" y="2005888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根据医生和患者的需求，口腔前台进行了合理的预约安排。通过优化预约流程，提高了工作效率，减少了患者等待时间。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261748" y="1352723"/>
            <a:ext cx="4638675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预约安排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261748" y="4499375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在预约过程中，前台工作人员能够及时调整或取消预约，确保诊疗工作的顺利进行。同时，对于临时取消预约的患者，我们也会及时与其他患者沟通，合理安排时间。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261748" y="3870593"/>
            <a:ext cx="5124450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预约调整与取消</a:t>
            </a:r>
          </a:p>
        </p:txBody>
      </p:sp>
      <p:sp>
        <p:nvSpPr>
          <p:cNvPr id="7" name="AutoShape 7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TextBox 27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预约管理</a:t>
            </a: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63829" y="1414808"/>
            <a:ext cx="673417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费用收取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3829" y="2093647"/>
            <a:ext cx="67341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前台负责收取患者的诊疗费用，确保收费准确无误。在收费过程中，我们严格按照医院的规定和标准执行，避免出现误差。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89593" y="3949139"/>
            <a:ext cx="652462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费用核对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89593" y="4645945"/>
            <a:ext cx="68103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为了确保收费的准确性，前台工作人员会与医生、财务部门进行费用核对。通过核对，及时发现并纠正收费中存在的问题，保障患者的权益。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88440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3149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51424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1585874" y="6029346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pic>
        <p:nvPicPr>
          <p:cNvPr id="10" name="Picture 10"/>
          <p:cNvPicPr>
            <a:picLocks noChangeAspect="1"/>
          </p:cNvPicPr>
          <p:nvPr/>
        </p:nvPicPr>
        <p:blipFill>
          <a:blip r:embed="rId2">
            <a:alphaModFix amt="70000"/>
          </a:blip>
          <a:srcRect l="12500" r="12500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sp>
        <p:nvSpPr>
          <p:cNvPr id="11" name="AutoShape 11"/>
          <p:cNvSpPr/>
          <p:nvPr/>
        </p:nvSpPr>
        <p:spPr>
          <a:xfrm>
            <a:off x="852680" y="3629459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99768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482520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4" name="Connector 14"/>
          <p:cNvCxnSpPr/>
          <p:nvPr/>
        </p:nvCxnSpPr>
        <p:spPr>
          <a:xfrm>
            <a:off x="1554148" y="3703689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5" name="AutoShape 15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TextBox 35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费用收取与核对</a:t>
            </a: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4073227" y="1168478"/>
            <a:ext cx="455409" cy="2069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428750" y="0"/>
                </a:lnTo>
                <a:lnTo>
                  <a:pt x="1905000" y="1905000"/>
                </a:lnTo>
                <a:lnTo>
                  <a:pt x="476250" y="19050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lumMod val="75000"/>
              <a:alpha val="5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72404" y="1375400"/>
            <a:ext cx="11247191" cy="4699510"/>
          </a:xfrm>
          <a:prstGeom prst="rect">
            <a:avLst/>
          </a:prstGeom>
          <a:solidFill>
            <a:schemeClr val="accent2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>
            <a:alphaModFix/>
          </a:blip>
          <a:srcRect l="21875" r="21875"/>
          <a:stretch>
            <a:fillRect/>
          </a:stretch>
        </p:blipFill>
        <p:spPr>
          <a:xfrm>
            <a:off x="740688" y="1168478"/>
            <a:ext cx="3679824" cy="4906431"/>
          </a:xfrm>
          <a:prstGeom prst="parallelogram">
            <a:avLst/>
          </a:prstGeom>
        </p:spPr>
      </p:pic>
      <p:sp>
        <p:nvSpPr>
          <p:cNvPr id="5" name="AutoShape 5"/>
          <p:cNvSpPr/>
          <p:nvPr/>
        </p:nvSpPr>
        <p:spPr>
          <a:xfrm>
            <a:off x="2499430" y="6236295"/>
            <a:ext cx="9220165" cy="67345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483810" y="6236295"/>
            <a:ext cx="740059" cy="67345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1375876" y="6200641"/>
            <a:ext cx="158719" cy="158719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607200" y="6207253"/>
            <a:ext cx="147382" cy="147382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1827186" y="6213864"/>
            <a:ext cx="136045" cy="136045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2027323" y="6220476"/>
            <a:ext cx="124708" cy="12470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2224635" y="6214895"/>
            <a:ext cx="113371" cy="11337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TextBox 12"/>
          <p:cNvSpPr txBox="1"/>
          <p:nvPr/>
        </p:nvSpPr>
        <p:spPr>
          <a:xfrm>
            <a:off x="4754880" y="1727606"/>
            <a:ext cx="6467541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报表制作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4754880" y="2304006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根据医院的要求，口腔前台需要定期制作相关报表，如患者流量表、预约情况表等。报表内容准确、完整，为医院的管理和决策提供了有力的支持。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4754880" y="3783405"/>
            <a:ext cx="6240618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报表上报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754880" y="4436820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前台工作人员按照规定的时间节点，及时将制作的报表上报给相关部门。报表上报的及时性和准确性得到了医院的高度认可。</a:t>
            </a:r>
          </a:p>
        </p:txBody>
      </p:sp>
      <p:sp>
        <p:nvSpPr>
          <p:cNvPr id="16" name="AutoShape 16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AutoShape 35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6" name="TextBox 36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报表整理与上报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18" r="-18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0" y="2818458"/>
            <a:ext cx="12192000" cy="2508250"/>
          </a:xfrm>
          <a:prstGeom prst="rect">
            <a:avLst/>
          </a:pr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411188" y="3101033"/>
            <a:ext cx="8039100" cy="19431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9600" b="1">
                <a:solidFill>
                  <a:schemeClr val="accent1"/>
                </a:solidFill>
                <a:highlight>
                  <a:srgbClr val="000000">
                    <a:alpha val="0"/>
                  </a:srgbClr>
                </a:highlight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2504319" y="3158183"/>
            <a:ext cx="6715125" cy="18288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500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自我评估与反思</a:t>
            </a:r>
          </a:p>
        </p:txBody>
      </p:sp>
      <p:sp>
        <p:nvSpPr>
          <p:cNvPr id="5" name="AutoShape 5"/>
          <p:cNvSpPr/>
          <p:nvPr/>
        </p:nvSpPr>
        <p:spPr>
          <a:xfrm>
            <a:off x="0" y="2818458"/>
            <a:ext cx="254000" cy="2508250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9280374" y="2818458"/>
            <a:ext cx="2911626" cy="2508250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9675283" y="3534950"/>
            <a:ext cx="1075267" cy="1075267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38100">
            <a:solidFill>
              <a:srgbClr val="FFFFFF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10020300" y="3827050"/>
            <a:ext cx="423333" cy="491067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485416" y="3075841"/>
            <a:ext cx="1954703" cy="196961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5660673" y="3426081"/>
            <a:ext cx="2699191" cy="271978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288494" y="1513149"/>
            <a:ext cx="1721774" cy="172177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280421" y="2711491"/>
            <a:ext cx="3039989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今年共接待了1200位患者，其中初诊患者800人，复诊患者400人。我始终保持热情、友好的态度，为每位患者提供指引和帮助。</a:t>
            </a:r>
          </a:p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2"/>
          <a:srcRect l="16667" r="16667"/>
          <a:stretch>
            <a:fillRect/>
          </a:stretch>
        </p:blipFill>
        <p:spPr>
          <a:xfrm>
            <a:off x="5399254" y="1623909"/>
            <a:ext cx="1500254" cy="1500254"/>
          </a:xfrm>
          <a:prstGeom prst="ellipse">
            <a:avLst/>
          </a:prstGeom>
        </p:spPr>
      </p:pic>
      <p:sp>
        <p:nvSpPr>
          <p:cNvPr id="7" name="TextBox 7"/>
          <p:cNvSpPr txBox="1"/>
          <p:nvPr/>
        </p:nvSpPr>
        <p:spPr>
          <a:xfrm>
            <a:off x="613814" y="2226284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77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接待工作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7300757" y="1971492"/>
            <a:ext cx="3121877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在接待过程中，我积极解答患者疑问，提供口腔健康咨询，确保患者对治疗流程和注意事项有充分了解。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7300757" y="1513149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咨询解答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3"/>
          <a:srcRect l="16667" r="16667"/>
          <a:stretch>
            <a:fillRect/>
          </a:stretch>
        </p:blipFill>
        <p:spPr>
          <a:xfrm>
            <a:off x="5820154" y="3595858"/>
            <a:ext cx="2380229" cy="2380229"/>
          </a:xfrm>
          <a:prstGeom prst="ellipse">
            <a:avLst/>
          </a:prstGeom>
        </p:spPr>
      </p:pic>
      <p:pic>
        <p:nvPicPr>
          <p:cNvPr id="11" name="Picture 11"/>
          <p:cNvPicPr>
            <a:picLocks noChangeAspect="1"/>
          </p:cNvPicPr>
          <p:nvPr/>
        </p:nvPicPr>
        <p:blipFill>
          <a:blip r:embed="rId4"/>
          <a:srcRect l="16667" r="16667"/>
          <a:stretch>
            <a:fillRect/>
          </a:stretch>
        </p:blipFill>
        <p:spPr>
          <a:xfrm>
            <a:off x="3637042" y="3234923"/>
            <a:ext cx="1651452" cy="1651452"/>
          </a:xfrm>
          <a:prstGeom prst="ellipse">
            <a:avLst/>
          </a:prstGeom>
        </p:spPr>
      </p:pic>
      <p:sp>
        <p:nvSpPr>
          <p:cNvPr id="12" name="TextBox 12"/>
          <p:cNvSpPr txBox="1"/>
          <p:nvPr/>
        </p:nvSpPr>
        <p:spPr>
          <a:xfrm>
            <a:off x="8621512" y="4777233"/>
            <a:ext cx="3219450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我负责每日的预约管理工作，通过合理安排医生时间，确保患者能够及时得到治疗，提高了工作效率。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621512" y="4318890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预约管理</a:t>
            </a:r>
          </a:p>
        </p:txBody>
      </p:sp>
      <p:sp>
        <p:nvSpPr>
          <p:cNvPr id="14" name="AutoShape 14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TextBox 34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工作完成情况</a:t>
            </a:r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在与患者的交流中，我学会了更有效的沟通技巧，能够更好地理解患者需求，提供更贴心的服务。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沟通技巧提升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团队协作能力增强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rcRect l="12500" r="12500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应对压力能力提升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rcRect l="12500" r="12500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在与医生、护士等团队成员的协作中，我学会了更好地协调工作，确保治疗流程顺利进行。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面对工作中的压力和挑战，我学会了调整心态，保持冷静，更好地应对各种情况。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26" name="AutoShape 26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AutoShape 35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6" name="AutoShape 36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7" name="AutoShape 37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8" name="AutoShape 38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9" name="AutoShape 39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0" name="AutoShape 40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1" name="AutoShape 41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2" name="AutoShape 42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3" name="AutoShape 43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4" name="AutoShape 44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5" name="AutoShape 45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6" name="TextBox 46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个人成长与收获</a:t>
            </a: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cxnSp>
        <p:nvCxnSpPr>
          <p:cNvPr id="2" name="Connector 2"/>
          <p:cNvCxnSpPr/>
          <p:nvPr/>
        </p:nvCxnSpPr>
        <p:spPr>
          <a:xfrm flipV="1">
            <a:off x="1296416" y="4399620"/>
            <a:ext cx="2492359" cy="474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3" name="AutoShape 3"/>
          <p:cNvSpPr/>
          <p:nvPr/>
        </p:nvSpPr>
        <p:spPr>
          <a:xfrm rot="-3859086" flipV="1">
            <a:off x="1527125" y="1469413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338084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在解答患者疑问时，我发现自己在某些专业领域的知识有所欠缺，需要加强学习。</a:t>
            </a:r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l="16667" r="16667"/>
          <a:stretch>
            <a:fillRect/>
          </a:stretch>
        </p:blipFill>
        <p:spPr>
          <a:xfrm>
            <a:off x="1632387" y="1536628"/>
            <a:ext cx="1898907" cy="1898907"/>
          </a:xfrm>
          <a:prstGeom prst="ellipse">
            <a:avLst/>
          </a:prstGeom>
        </p:spPr>
      </p:pic>
      <p:sp>
        <p:nvSpPr>
          <p:cNvPr id="6" name="AutoShape 6"/>
          <p:cNvSpPr/>
          <p:nvPr/>
        </p:nvSpPr>
        <p:spPr>
          <a:xfrm rot="-3859086" flipV="1">
            <a:off x="5041284" y="1457221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7" name="Picture 7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146546" y="1536628"/>
            <a:ext cx="1898907" cy="1898907"/>
          </a:xfrm>
          <a:prstGeom prst="ellipse">
            <a:avLst/>
          </a:prstGeom>
        </p:spPr>
      </p:pic>
      <p:sp>
        <p:nvSpPr>
          <p:cNvPr id="8" name="AutoShape 8"/>
          <p:cNvSpPr/>
          <p:nvPr/>
        </p:nvSpPr>
        <p:spPr>
          <a:xfrm rot="-3859086" flipV="1">
            <a:off x="8711366" y="1419290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4"/>
          <a:srcRect l="21875" r="21875"/>
          <a:stretch>
            <a:fillRect/>
          </a:stretch>
        </p:blipFill>
        <p:spPr>
          <a:xfrm>
            <a:off x="8816628" y="1536628"/>
            <a:ext cx="1898907" cy="18989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1238761" y="3746205"/>
            <a:ext cx="29718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专业知识学习</a:t>
            </a:r>
          </a:p>
        </p:txBody>
      </p:sp>
      <p:sp>
        <p:nvSpPr>
          <p:cNvPr id="11" name="AutoShape 11"/>
          <p:cNvSpPr/>
          <p:nvPr/>
        </p:nvSpPr>
        <p:spPr>
          <a:xfrm>
            <a:off x="1235229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3788775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3" name="Connector 13"/>
          <p:cNvCxnSpPr/>
          <p:nvPr/>
        </p:nvCxnSpPr>
        <p:spPr>
          <a:xfrm flipV="1">
            <a:off x="4700847" y="4399620"/>
            <a:ext cx="2492359" cy="4740"/>
          </a:xfrm>
          <a:prstGeom prst="line">
            <a:avLst/>
          </a:prstGeom>
          <a:ln w="9525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4" name="TextBox 14"/>
          <p:cNvSpPr txBox="1"/>
          <p:nvPr/>
        </p:nvSpPr>
        <p:spPr>
          <a:xfrm>
            <a:off x="4742516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在预约管理工作中，我发现自己的时间管理能力有待提高，需要更好地规划工作流程。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643192" y="3746205"/>
            <a:ext cx="295275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时间管理能力提升</a:t>
            </a:r>
          </a:p>
        </p:txBody>
      </p:sp>
      <p:sp>
        <p:nvSpPr>
          <p:cNvPr id="16" name="AutoShape 16"/>
          <p:cNvSpPr/>
          <p:nvPr/>
        </p:nvSpPr>
        <p:spPr>
          <a:xfrm>
            <a:off x="4639660" y="4350852"/>
            <a:ext cx="97536" cy="975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7193207" y="4350852"/>
            <a:ext cx="97536" cy="975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8" name="Connector 18"/>
          <p:cNvCxnSpPr/>
          <p:nvPr/>
        </p:nvCxnSpPr>
        <p:spPr>
          <a:xfrm flipV="1">
            <a:off x="8370929" y="4399620"/>
            <a:ext cx="2492359" cy="474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TextBox 19"/>
          <p:cNvSpPr txBox="1"/>
          <p:nvPr/>
        </p:nvSpPr>
        <p:spPr>
          <a:xfrm>
            <a:off x="8412597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在接待工作中，我发现自己在某些服务细节上还有待提高，需要更加注重患者的体验。</a:t>
            </a:r>
          </a:p>
        </p:txBody>
      </p:sp>
      <p:sp>
        <p:nvSpPr>
          <p:cNvPr id="20" name="TextBox 20"/>
          <p:cNvSpPr txBox="1"/>
          <p:nvPr/>
        </p:nvSpPr>
        <p:spPr>
          <a:xfrm>
            <a:off x="8313274" y="3746205"/>
            <a:ext cx="3019425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服务细节完善</a:t>
            </a:r>
          </a:p>
        </p:txBody>
      </p:sp>
      <p:sp>
        <p:nvSpPr>
          <p:cNvPr id="21" name="AutoShape 21"/>
          <p:cNvSpPr/>
          <p:nvPr/>
        </p:nvSpPr>
        <p:spPr>
          <a:xfrm>
            <a:off x="8309741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10863288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AutoShape 35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6" name="AutoShape 36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7" name="AutoShape 37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8" name="AutoShape 38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9" name="AutoShape 39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0" name="AutoShape 40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1" name="AutoShape 41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2" name="AutoShape 42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3" name="TextBox 43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不足与改进方向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18" r="-18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0" y="2818458"/>
            <a:ext cx="12192000" cy="2508250"/>
          </a:xfrm>
          <a:prstGeom prst="rect">
            <a:avLst/>
          </a:pr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411188" y="3101033"/>
            <a:ext cx="8039100" cy="19431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9600" b="1">
                <a:solidFill>
                  <a:schemeClr val="accent1"/>
                </a:solidFill>
                <a:highlight>
                  <a:srgbClr val="000000">
                    <a:alpha val="0"/>
                  </a:srgbClr>
                </a:highlight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2504319" y="3158183"/>
            <a:ext cx="6715125" cy="18288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500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未来工作计划</a:t>
            </a:r>
          </a:p>
        </p:txBody>
      </p:sp>
      <p:sp>
        <p:nvSpPr>
          <p:cNvPr id="5" name="AutoShape 5"/>
          <p:cNvSpPr/>
          <p:nvPr/>
        </p:nvSpPr>
        <p:spPr>
          <a:xfrm>
            <a:off x="0" y="2818458"/>
            <a:ext cx="254000" cy="2508250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9280374" y="2818458"/>
            <a:ext cx="2911626" cy="2508250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9675283" y="3534950"/>
            <a:ext cx="1075267" cy="1075267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38100">
            <a:solidFill>
              <a:srgbClr val="FFFFFF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10020300" y="3827050"/>
            <a:ext cx="423333" cy="491067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https://d.book118.com/668112067063006044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FFFFFF"/>
      </a:dk1>
      <a:lt1>
        <a:srgbClr val="002A26"/>
      </a:lt1>
      <a:dk2>
        <a:srgbClr val="D9FFFA"/>
      </a:dk2>
      <a:lt2>
        <a:srgbClr val="000000"/>
      </a:lt2>
      <a:accent1>
        <a:srgbClr val="00BEA8"/>
      </a:accent1>
      <a:accent2>
        <a:srgbClr val="00A5B2"/>
      </a:accent2>
      <a:accent3>
        <a:srgbClr val="00657D"/>
      </a:accent3>
      <a:accent4>
        <a:srgbClr val="05DD68"/>
      </a:accent4>
      <a:accent5>
        <a:srgbClr val="5DE88C"/>
      </a:accent5>
      <a:accent6>
        <a:srgbClr val="6BAFFF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61</Paragraphs>
  <Slides>13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13</vt:i4>
      </vt:variant>
    </vt:vector>
  </HeadingPairs>
  <TitlesOfParts>
    <vt:vector baseType="lpstr" size="17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2024-09-24T14:31:45.813</cp:lastPrinted>
  <dcterms:created xsi:type="dcterms:W3CDTF">2024-09-24T06:31:45Z</dcterms:created>
  <dcterms:modified xsi:type="dcterms:W3CDTF">2024-09-24T06:31:47Z</dcterms:modified>
</cp:coreProperties>
</file>