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CFA426-7B71-49C9-A305-11BB467CF4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6C6671-2B0D-4A4A-8873-73B70F31A5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F9BD3A-20DA-428C-99E6-F4D054767E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9F1525-0630-4725-B1DA-1EA4E36CD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24A77E-76F0-40BD-BEAB-25A427727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148745-2ED3-4384-AF1E-66E5197140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EA9840-0CA2-4014-9C51-7DBFD59F8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1B1141-FB5D-4264-B7D5-05FEC45867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4BEC0C-5420-4679-BB8E-C4772F344F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E770CF-40FE-494B-B1E7-443271229C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A4089E-E3AE-4769-95B7-B1CDA57AAC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11211514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安全生产月安全生产教育讲座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安全生产月概述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安全生产法律法规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安全生产事故案例分析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安全生产应急救援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安全生产宣传教育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安全生产月概述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80" r="58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281" b="228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4240" b="424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安全生产月的目的和意义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提高安全意识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通过集中开展安全生产宣传教育活动，提高全民安全意识和安全素质，预防和减少各类安全事故的发生。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推广安全文化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宣传安全文化理念，普及安全知识，营造“关爱生命、关注安全”的社会氛围。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促进安全发展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推动安全生产工作深入开展，加强安全管理，落实安全责任，保障人民群众生命财产安全。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830" r="3283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每年安全生产月的主题都不同，但都与安全生产密切相关，如“加强安全法治、保障安全生产”、“生命至上、安全发展”等。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安全生产月的口号简洁明了，富有号召力，如“安全第一、预防为主”、“人人关注安全、人人保障安全”等。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口号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安全生产月的主题和口号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安全生产月的历史和发展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安全生产月活动起源于20世纪80年代，当时我国正处于改革开放初期，工业生产快速发展，安全事故频发。为了加强安全管理，提高全民安全意识，国家决定设立安全生产月。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多年的发展，安全生产月活动已经成为我国安全生产工作的重要组成部分。每年活动期间，各级政府、企事业单位和社会组织都会开展丰富多彩的宣传教育活动，包括安全知识讲座、应急演练、安全检查等。同时，媒体也会对安全生产月活动进行广泛报道，提高公众对安全生产的关注度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安全生产法律法规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《中华人民共和国消防法》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规定了火灾预防、消防组织、灭火救援、监督检查和法律责任等方面的内容。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《中华人民共和国安全生产法》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规定了安全生产的基本原则、监管体制、企业主体责任、从业人员权利义务、事故应急救援与调查处理等内容。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《中华人民共和国职业病防治法》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旨在预防、控制和消除职业病危害，保护劳动者健康及其相关权益。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国家安全生产法律法规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各地政府根据本地实际情况，制定的有关安全生产的规范性文件，如《XX省安全生产条例》等。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地方政府安全生产规章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地方政府针对特定行业或领域制定的安全生产监管措施，如《XX市危险化学品安全管理办法》等。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地方政府安全生产监管措施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地方安全生产法律法规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安全操作规程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针对企业内部各类作业活动，制定的具体操作程序和注意事项，以确保作业过程的安全可控。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应急管理制度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建立应急管理机构、制定应急预案、配备应急设施和人员，提高应对突发事件的能力。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企业安全生产责任制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明确各级管理人员和操作人员在安全生产方面的职责和权利，建立全员参与的安全生产责任体系。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企业安全生产规章制度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企业应当设立安全生产管理机构，配备专职或兼职安全生产管理人员，负责企业日常安全生产管理工作。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安全生产管理机构应当履行制定安全生产规章制度、组织安全检查、开展安全教育培训等职责，确保企业安全生产工作有序进行。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安全生产管理机构及职责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安全生产管理机构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企业应建立健全安全生产管理制度，包括安全生产责任制、安全操作规程、事故应急救援预案等，明确各级管理人员和操作人员的安全职责。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操作规程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企业应制定各岗位的安全操作规程，规范员工的操作行为，确保员工在生产过程中遵守安全规定，防止事故的发生。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9821" r="982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安全生产管理制度和操作规程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安全生产检查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企业应定期开展安全生产检查，包括日常检查、专项检查和季节性检查等，及时发现和消除事故隐患。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隐患排查治理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发现的事故隐患，企业应建立隐患排查治理制度，按照“五定”原则（定措施、定责任人、定资金、定时限、定预案）进行整改，确保隐患得到及时有效的治理。同时，企业还应建立隐患排查治理台账，对隐患的排查、治理情况进行记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安全生产检查和隐患排查治理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https://d.book118.com/668112115142006034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2024-09-13T14:54:59.245</cp:lastPrinted>
  <dcterms:created xsi:type="dcterms:W3CDTF">2024-09-13T06:54:59Z</dcterms:created>
  <dcterms:modified xsi:type="dcterms:W3CDTF">2024-09-13T06:55:01Z</dcterms:modified>
</cp:coreProperties>
</file>