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D498EE-8ACD-485B-86AA-D562F6518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EC0B76-1D0B-44EA-9AC2-DD0AA9091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41C37D-A06C-4982-8D62-0E0DA8A00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B07761-2B4E-431B-BACA-86C20C592C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A7E12E-C2D3-4E4A-BEAA-F3AA6B78F0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BB19A2-7081-43BC-A427-EB33BD4794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D1A76A-89F7-4616-BCA4-AB97E1B09E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8957AD-3717-447E-A77B-9EFB289DE0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6F7E77-98B1-438F-B20B-2AA29BB50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4902A6-EE55-4869-9ABF-4DA9CE070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C8121-1C21-41AB-A267-5AFE5824C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12140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智能教育建设数字化学习生态</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智能教育现状及发展趋势</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数字化学习生态构建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智能技术在数字化学习生态中的应用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数字化学习生态的实践探索</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面临的挑战与未来发展策略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信息技术发展推动教育变革</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传统教育模式面临挑战</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传统教育模式以教师为中心，学生被动接受知识，难以满足个性化、多样化的学习需求。数字化学习生态的建设有助于打破传统教育模式的束缚，实现教育资源的优化配置和高效利用。</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随着大数据、人工智能等技术的快速发展，教育行业正经历着前所未有的变革。智能教育作为教育信息化的重要组成部分，对于提高教育质量、促进教育公平具有重要意义。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数字化学习生态的定义</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数字化学习生态的构成</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数字化学习生态的特点</a:t>
            </a:r>
          </a:p>
        </p:txBody>
      </p:sp>
      <p:pic>
        <p:nvPicPr>
          <p:cNvPr id="5" name="Picture 5"/>
          <p:cNvPicPr>
            <a:picLocks noChangeAspect="1"/>
          </p:cNvPicPr>
          <p:nvPr/>
        </p:nvPicPr>
        <p:blipFill>
          <a:blip r:embed="rId2"/>
          <a:srcRect l="5566" r="556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2500" r="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445" b="12445"/>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数字化学习生态概述</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数字化学习生态是指利用信息技术手段，构建一个以学习者为中心、多元化、开放性的学习环境，实现教育资源的共享、交流和协作。</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数字化学习生态包括学习资源、学习工具、学习平台、学习社区等多个组成部分，它们相互关联、相互作用，共同构成一个完整的生态系统。</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数字化学习生态具有开放性、互动性、个性化、智能化等特点，能够满足不同学习者的多样化需求，提高学习效果和质量。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智能教育现状及发展趋势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国际智能教育现状</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国内智能教育现状</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国内外智能教育现状</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发达国家在智能教育领域已取得显著进展，例如美国、欧洲和亚洲的一些国家已经广泛应用了人工智能技术来辅助教学和学习。这些国家注重教育数据挖掘、学习分析、自适应学习等技术的研发和应用，以提高教学效果和学生学习体验。</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近年来，中国在智能教育领域也取得了长足进步。政府加大了对智能教育的投入和支持，推动了大数据、云计算、人工智能等技术在教育领域的应用。同时，国内高校和科研机构也积极开展智能教育相关研究和实践，取得了一系列重要成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个性化学习</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跨学科融合</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协作式学习</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智能评价与反馈</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智能教育发展趋势</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大数据和人工智能技术的不断发展，未来智能教育将更加注重个性化学习。通过对学生的学习行为、能力、兴趣等多方面数据进行分析和挖掘，智能教育系统能够为学生提供更加个性化的学习资源和服务，满足学生的不同学习需求。</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智能教育将促进协作式学习的发展。通过智能教育系统，学生可以在线上进行小组讨论、合作完成任务等活动，培养学生的团队协作能力和沟通能力。同时，智能教育系统还能够为教师提供协作式教学的工具和支持，提高教学效果。</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未来智能教育将更加注重跨学科融合。智能教育系统可以整合不同学科的知识和资源，为学生提供综合性的学习体验。例如，可以将科学、技术、工程和数学等学科知识融合在一起，通过项目式学习等方式培养学生的跨学科思维和创新能力。</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智能教育将实现更加智能化的评价和反馈。通过对学生的学习过程和学习成果进行实时跟踪和分析，智能教育系统能够为学生提供及时、准确的评价和反馈，帮助学生了解自己的学习情况和进步程度。同时，智能评价系统还能够为教师提供教学改进的建议和参考，促进教学质量的提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数字化学习生态构建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通过爬虫、OCR等技术，从互联网、教育出版物等渠道获取多样化的学习资源。</a:t>
            </a:r>
          </a:p>
        </p:txBody>
      </p:sp>
      <p:pic>
        <p:nvPicPr>
          <p:cNvPr id="6" name="Picture 6"/>
          <p:cNvPicPr>
            <a:picLocks noChangeAspect="1"/>
          </p:cNvPicPr>
          <p:nvPr/>
        </p:nvPicPr>
        <p:blipFill>
          <a:blip r:embed="rId2"/>
          <a:srcRect l="21655" r="2165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多样化资源获取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利用知识图谱、深度学习等技术，对获取的资源进行结构化处理，形成可供机器理解和推理的知识库。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结构化知识库构建</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基于用户画像、学习行为分析等技术，实现个性化学习资源的推荐，提高资源的利用率和学习效果。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个性化资源推荐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数字化学习资源建设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搭建集资源管理、学习交互、智能推荐等功能于一体的智能化学习平台，提供一站式学习服务。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智能化学习平台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1274" r="3127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沉浸式学习环境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671" r="1267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社交化学习空间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995" r="199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利用VR/AR、3D打印等技术，打造沉浸式的学习环境，提高学习者的学习兴趣和体验。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构建线上社交空间，鼓励学习者之间进行交流、分享和协作，促进知识的传播和创新。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数字化学习环境营造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https://d.book118.com/668112140007006036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2024-09-15T04:00:09.255</cp:lastPrinted>
  <dcterms:created xsi:type="dcterms:W3CDTF">2024-09-14T20:00:09Z</dcterms:created>
  <dcterms:modified xsi:type="dcterms:W3CDTF">2024-09-14T20:00:11Z</dcterms:modified>
</cp:coreProperties>
</file>