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B772E-8C8D-4118-A048-011F8850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43979-34D9-469E-8E58-D9CEEE7B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AB4AF-C398-4CAC-B8E2-209752C6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89F1B-C921-4681-B7BE-EF6E7E38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6CE54-9B2D-494E-A64B-810257A6F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B542B-367B-483D-9D4A-802796CF9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00265-0E1B-4854-874F-AFFFBC0E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0917C-86B8-4A70-8DAE-7DE7A586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573FC-67DB-4208-98D8-8102F556E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BFE15-AF03-4CA8-A3D3-021D99E2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F532-B6CB-4077-948F-DA521AB4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3003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人力资源管理与组织发展PPT课件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人力资源管理的定义与重要性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人力资源管理的核心职能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组织发展与变革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未来人力资源管理的发展趋势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人力资源管理的定义与重要性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人力资源管理涉及员工关系、组织文化、职业规划等多个方面，旨在提高员工的满意度和绩效，增强组织的竞争力。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人力资源管理是指组织通过招聘、选拔、培训、绩效管理、薪酬福利等手段，对组织内部和外部的人力资源进行有效管理和利用，以达到组织的目标和战略发展。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人力资源管理是组织成功的关键因素之一，它能够为组织提供稳定的人力资源支持，确保组织在竞争激烈的市场中保持领先地位。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人力资源管理有助于提高员工的积极性和绩效，增强组织的凝聚力和向心力，促进组织的可持续发展。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人力资源管理能够优化组织的资源配置，降低成本，提高生产效率，为组织的战略发展提供有力保障。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人力资源管理是组织发展的重要组成部分，它与组织的战略规划和业务发展紧密相连，为组织提供长期的人力资源支持。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人力资源管理通过制定和实施各项政策和实践，推动组织的变革和发展，增强组织的适应性和创新能力。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人力资源管理与组织发展的相互影响和促进，有助于实现组织的长期目标和战略愿景。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人力资源管理与组织发展的关系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人力资源管理的核心职能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通过多种渠道发布招聘信息，吸引优秀人才应聘。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确保招聘过程公正、透明，遵守相关法律法规。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总结词：确保企业具备合适的人才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根据企业战略和业务需求，制定招聘计划和策略。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进行简历筛选、面试和评估，选拔出符合企业需求的优秀人才。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总结词：提升员工的能力和潜力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根据企业战略和员工发展需求，制定培训计划和课程。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评估培训效果，持续改进培训计划和课程。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提供内部培训、外部培训和在线培训等多种形式的培训。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鼓励员工自我发展，提供学习资源和支持。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总结词：激励员工实现更好的业绩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制定明确的绩效标准和期望，与员工进行沟通。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根据绩效结果进行奖励或改进措施。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定期评估员工绩效，给予反馈和指导。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分析绩效数据，持续改进绩效管理体系。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总结词：吸引和留住优秀人才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设计具有竞争力的薪酬福利体系，吸引优秀人才。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根据员工能力和绩效，给予合理的薪酬和奖金。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提供多样化的福利措施，如健康保险、年假等。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定期评估薪酬福利体系的有效性，进行调整和完善。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总结词：营造良好的工作氛围和发展机会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建立积极向上的员工关系，促进团队合作和沟通。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鼓励员工参与决策和管理，提高工作积极性和满意度。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维护员工权益，处理劳动纠纷和冲突。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提供员工关怀和支持，解决员工问题和困扰。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组织发展与变革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组织发展的目标是实现组织的持续改进和创新，提高组织的竞争力和适应性，促进组织的长期发展。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组织发展是指通过系统性的方法，对组织的结构、流程、文化等进行全面的评估和改进，以提升组织的效能和适应性。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组织发展的定义与目标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https://d.book118.com/668113003030006026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2024-09-03T07:08:37.715</cp:lastPrinted>
  <dcterms:created xsi:type="dcterms:W3CDTF">2024-09-02T23:08:37Z</dcterms:created>
  <dcterms:modified xsi:type="dcterms:W3CDTF">2024-09-02T23:08:39Z</dcterms:modified>
</cp:coreProperties>
</file>