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66300-08E7-41B8-A040-EAFF6A228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DC27C-58DB-4438-BE7A-6C5F0719C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2C849-A982-4E99-9F12-0C19E8226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B81A8-70F7-4AA1-8196-9ACA61485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DF374-AB70-4C37-86B2-1770F72CD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B7C9F-E5F6-40C1-A774-00EB682F5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83E0F-35A7-4AAA-846E-324C68C29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77DD51-D513-4CC8-93B4-602E91971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C3C9F-63C5-4162-B1F8-31D2B9549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B25C9-06FC-47FC-BA1B-021351E39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E8BB2-B773-4647-A669-FEA3A483E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113040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管路护理操作流程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管路常见问题及解决方案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管路护理安全注意事项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管路是用于输送流体（如水、气、油等）的管道系统，根据用途、材质和结构的不同，可分为多种类型。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是工业生产和日常生活中不可或缺的基础设施之一，它由管道和各种附件组成，用于输送流体。根据不同的标准，管路有多种分类方式。按用途可分为给水管路、排水管路、供暖管路等；按材质可分为金属管路和非金属管路；按结构可分为单一管路和复合管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管路在生产和生活领域中发挥着输送流体、传递能量、支撑结构等重要作用，其安全性、稳定性和可靠性对整个系统的正常运行至关重要。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作为一种输送流体的管道系统，在生产和生活领域中发挥着不可替代的作用。它能够高效地输送流体，满足各种生产工艺的需求，如化工、石油、电力等行业的原料输送和产品输出。同时，管路还承担着传递能量、支撑结构等作用，如供暖和空调系统的热能传递以及建筑结构的支撑。因此，管路的性能和状态对整个系统的正常运行和效益产生直接影响，其安全性、稳定性和可靠性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管路的作用与重要性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管路的材料直接影响其性能和使用寿命，不同材料具有不同的特性，如耐腐蚀性、耐压性、耐磨性等。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材料的选择对于管路的性能和使用寿命具有至关重要的影响。常用的管路材料包括金属（如钢管、铜管等）、塑料（如PVC、PE等）以及复合材料（如玻璃钢、不锈钢复合管等）。各种材料具有不同的特性，如金属管路具有较好的耐压性和耐磨性，但易受腐蚀；塑料管路轻便且不易腐蚀，但耐压性和耐磨性较差；复合管路结合了多种材料的优点，具有较广泛的适用范围。在选择管路材料时，需综合考虑管路的用途、工作环境、成本等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管路的材料与特性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管路护理操作流程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考虑管路的材质、规格、压力承受能力等因素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在选择管路时，需要考虑其材质、规格、压力承受能力等因素，以确保其能够满足使用需求并保证安全。同时，安装时需要遵循相关标准和规范，确保管路的正确性和稳定性。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56" r="25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管路的选择与安装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375" r="23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定期检查、清洗、润滑等措施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为了保持管路的良好运行状态，需要进行定期的检查、清洗和润滑等维护保养工作。此外，还需要关注管路的使用情况，及时发现并处理异常情况，防止出现故障。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管路的维护与保养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定期清洁、消毒，防止细菌滋生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管路在使用过程中容易滋生细菌，为了保障使用安全，需要定期进行清洁和消毒。可以采用专业的清洁剂和消毒剂，按照使用说明进行操作，确保管路的清洁和卫生。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管路的清洁与消毒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管路常见问题及解决方案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管路堵塞是常见的管路问题，会导致流体无法正常流动。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管路堵塞的原因可能包括管道老化、杂质进入管道、管道设计不合理等。解决管路堵塞的方法包括使用管道疏通工具、更换管道、改善管道设计等。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管路堵塞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https://d.book118.com/668113040011006034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2024-09-12T06:30:27.109</cp:lastPrinted>
  <dcterms:created xsi:type="dcterms:W3CDTF">2024-09-11T22:30:27Z</dcterms:created>
  <dcterms:modified xsi:type="dcterms:W3CDTF">2024-09-11T22:30:28Z</dcterms:modified>
</cp:coreProperties>
</file>