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E8F42-6C97-4568-80C3-0CE93D04D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A17DB-71B3-4EC1-A67E-421EEF83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F277-285E-4A1F-B153-D1DAE7C9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147A1-8EAE-43DE-9BD1-C5DE348A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E1C7A-1EB9-4E01-B98A-C124267D6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863AE-D590-4D1A-A9B0-150D3EA8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5DF309-C1B3-4158-BBF6-8A082A992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365C8-66AA-48AE-89DD-B3C7FC79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D836F-CED0-452E-860A-236B51E4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3A83-BF4C-4CAA-B861-FBE573A1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3DC79-E174-4154-BEE8-1436D1D2B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4025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供应链管理的跨职能协作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供应链管理的核心职能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跨职能协作在供应链管理中的应用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跨职能协作的优势与挑战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供应链管理中跨职能协作的实施策略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案例分析：成功实施跨职能协作的企业实践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随着全球化的深入发展，企业间的竞争逐渐演变为供应链之间的竞争，跨职能协作成为提升供应链整体效能的关键。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客户对产品的个性化、多样化需求日益增强，要求企业能够快速响应并满足不断变化的市场需求，需要供应链各环节紧密协作。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供应链涉及多个环节和多个职能部门，信息和资源的流通不畅往往导致效率低下和成本增加，跨职能协作有助于打破部门壁垒，提升整体运营效率。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供应链复杂性增加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53" r="1885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跨职能协作是指不同职能部门之间通过信息共享、资源整合、协同工作等方式，共同实现供应链整体目标的过程。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通过跨职能协作，可以优化资源配置，减少浪费和重复工作，提高运营效率。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协作有助于企业更好地应对供应链中的不确定性和风险，保障供应链的稳定性。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不同职能部门间的交流和合作有助于激发新的想法和解决方案，推动供应链管理的创新和发展。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跨职能协作的定义和重要性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供应链管理的核心职能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供应商选择与开发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评估潜在供应商的能力、质量和成本效益，建立长期合作关系。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确保采购订单的准确性、及时性和完整性，与供应商进行有效沟通。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通过谈判、合同管理和市场分析降低采购成本。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对供应商进行定期评估，确保供应商按照合同要求履行义务。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库存计划与控制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呆滞库存管理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根据需求预测和安全库存水平，制定库存计划并进行实时调整。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识别和处理呆滞库存，减少资金占用和浪费。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通过ABC分类、实时库存监控和库存周转分析，降低库存成本。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建立库存风险预警机制，应对突发事件和市场波动。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选择合适的运输方式和承运商，确保货物按时、安全、经济地送达目的地。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优化配送路线和配送计划，提高配送效率和准确性。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通过运输优化、装载率提升和回程运输等方式降低物流成本。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建立物流信息系统，实现物流信息的实时更新和共享。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及时接收客户订单，进行订单审核、确认和录入。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订单接收与处理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订单跟踪与监控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订单结算与收款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实时跟踪订单状态，确保订单按时交付并处理异常情况。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与客户进行结算，确保收款及时、准确。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提供订单查询、退换货等客户服务，提升客户满意度。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跨职能协作在供应链管理中的应用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采购订单与物流计划整合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将采购订单与物流计划进行整合，以确保原材料和零部件的及时供应，减少库存积压和缺货现象。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运输与配送优化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采购部门与物流部门协同工作，优化运输和配送方案，降低运输成本和配送时间，提高客户满意度。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采购部门与物流部门共同参与供应商的选择和评估，确保供应商能够满足产品质量、交货期和价格等方面的要求。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采购与物流的协作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销售部门提供市场需求信息，库存管理部门根据需求预测进行库存规划，确保产品库存水平能够满足市场需求。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销售部门与库存管理部门合作，通过优化销售策略、提高产品周转率等措施，降低库存成本。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缺货与滞销管理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销售部门及时反馈市场缺货和滞销信息，库存管理部门根据反馈调整库存策略，避免过多积压和缺货现象。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库存与销售的协作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供应商交货期管理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生产部门与采购部门共同监督供应商的交货期，确保供应商能够按时交货，避免生产延误。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生产部门对采购的原材料和零部件进行质量检验，及时反馈质量问题，采购部门协助处理并与供应商沟通改进。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生产计划与采购计划协同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生产部门提供生产计划，采购部门根据生产计划制定采购计划，确保生产所需原材料和零部件的及时供应。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生产与采购的协作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https://d.book118.com/668114025006006036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2024-09-15T03:26:33.266</cp:lastPrinted>
  <dcterms:created xsi:type="dcterms:W3CDTF">2024-09-14T19:26:33Z</dcterms:created>
  <dcterms:modified xsi:type="dcterms:W3CDTF">2024-09-14T19:26:35Z</dcterms:modified>
</cp:coreProperties>
</file>