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A6F2D-E29C-4E60-9693-8B326CBD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28376-3528-44EA-AF79-E8D36474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9730-1D28-4EEF-A55E-0233153A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21715-B891-4D67-A409-AD2230BA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FD11C-A5A9-4FD1-BF0A-712DD4BC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22C06-62CD-4946-970A-11BBDFD6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66DA2-C470-45AF-A2FF-07596F90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243D-5374-40D4-AEFE-4ECB496A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7CA2D-814F-455F-8E8A-57FA632B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95542-2460-4569-94EB-6D22C138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08E1E-6785-40F4-AD24-0A88734D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4127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安全隐患排查风险管控措施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安全隐患排查的重要性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安全隐患排查是指对潜在的安全风险和隐患进行识别、评估和整改的一系列活动，旨在预防安全事故的发生。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全面性、系统性、及时性、有效性。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805" b="118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737" b="10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及时发现和消除安全隐患，降低安全事故发生的概率，保障员工的生命安全。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通过定期开展安全隐患排查，不断完善安全管理制度，提高企业安全管理水平。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减少企业经济损失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有效预防安全事故的发生，降低事故造成的经济损失。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97" r="91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298" r="192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通过风险评估、安全检查等方式，识别出可能存在的安全风险和隐患。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针对识别出的安全隐患，制定相应的整改措施，包括技术措施和管理措施。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按照整改措施的要求，对安全隐患进行整改，消除潜在风险。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实施整改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整改完成后，进行复查验收，确保整改效果符合要求。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复查验收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邀请专业人士或专家对潜在的安全隐患进行评估，根据经验和知识判断可能存在的风险。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通过分析历史数据，找出可能导致安全事故的模式和趋势，识别潜在的风险。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对现场进行实地考察，了解设施设备的运行状况、操作流程等，发现可能存在的安全隐患。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将潜在风险按照发生的可能性和后果严重程度进行分类，形成风险矩阵，以便更全面地识别风险。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风险发生的可能性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评估风险发生的概率，通常分为高、中、低三个等级。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风险的后果严重性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评估风险发生后可能造成的损失或伤害程度，包括财产损失、人员伤亡等。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风险的可控性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评估企业对风险的掌控能力，包括预防措施、应急预案等。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风险的优先级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根据风险发生的可能性和后果严重性，确定风险处理的优先级，优先处理高风险。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风险评估的标准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确定评估范围和目标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明确评估的对象和目的，确定评估的范围和重点。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收集与潜在风险相关的信息，包括历史数据、现场调查结果等。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采用适当的方法识别潜在的风险源和风险因素。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对识别出的风险进行量化和定性评估，确定风险的等级和优先级。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根据评估结果制定相应的风险控制措施和应急预案。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持续监测与更新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定期对风险进行复查和更新，确保管控措施的有效性。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风险评估的流程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风险控制与应对措施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通过收集信息、分析数据和现场检查，识别出可能存在的安全隐患和风险因素。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1" b="1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对识别出的风险进行量化和定性评估，确定其可能造成的损失和影响程度。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根据风险评估结果，及时发出预警信号，提醒相关人员采取应对措施。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针对不同等级的风险，制定相应的应对措施和计划，包括预防措施、应急预案和恢复计划。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确保应对措施所需的资源得到有效保障，包括人力、物力、财力等方面的支持。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加强部门间和上下级之间的沟通与协调，确保应对措施得到有效执行。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风险应对措施的制定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https://d.book118.com/668114127075006032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2024-09-10T03:11:23.278</cp:lastPrinted>
  <dcterms:created xsi:type="dcterms:W3CDTF">2024-09-09T19:11:23Z</dcterms:created>
  <dcterms:modified xsi:type="dcterms:W3CDTF">2024-09-09T19:11:25Z</dcterms:modified>
</cp:coreProperties>
</file>