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93079-E9DE-4E76-95EF-073BF528D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4B0C5-2D9D-49CF-B331-E0E29CD7C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5F6C7-6952-4ED8-92AF-1D35EB4F7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78FC3-39B8-4FD4-8488-DD5500932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8CC8FB-8A5F-4FDE-83D7-F95D1FA46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484003-7AE6-4AF5-8E82-E2ECA982F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73AC02-6CE6-4A0C-BD47-744CA1781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B0C85-FDDC-4404-9197-9C004EAD9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A4DB4-B9BB-4590-8835-BCFCDF2F5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13914-73F9-401D-88C5-552A865CE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6A0E6-7556-420A-8712-D366C60F4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15047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健康养生行业2024年市场营销方案研究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目标市场定位与细分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产品策略及创新方向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价格策略及调整机制设计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渠道拓展及运营管理模式优化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品牌推广与传播途径选择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健康养生行业概述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健康养生行业定义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以维护和促进人类身心健康为目标，提供各类健康产品、服务和信息的产业集合。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行业涵盖范围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包括保健品、健康食品、健身器材、中医养生、健康咨询等多个子领域。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近年来，随着人们健康意识的提高，健康养生行业市场规模持续扩大，预计未来几年将保持高速增长。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随着科技进步和消费者需求升级，健康养生行业将呈现个性化、智能化、线上线下融合等发展趋势。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以中老年人和年轻人为主，其中老年人更注重身体健康，年轻人更关注心理健康和身材管理。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消费者对健康养生的需求呈现多样化、个性化的特点，包括健康饮食、运动健身、中医保健、心理咨询等多个方面。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行业竞争格局与发展前景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目前，健康养生行业呈现多品牌、多产品、多渠道竞争的格局，市场集中度逐渐提高。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随着人口老龄化、健康意识提高和政策支持等因素的推动，健康养生行业将迎来更加广阔的发展空间和机遇。同时，行业也将面临一些挑战，如产品质量参差不齐、虚假宣传等问题需要得到规范和治理。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发展前景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目标市场定位与细分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市场规模与增长潜力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选择具有较大市场规模和增长潜力的目标市场，如中老年人群、亚健康人群等。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消费者需求与偏好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分析目标市场的消费者需求和偏好，选择符合其需求的产品和服务。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竞争态势与市场份额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评估目标市场的竞争态势和市场份额，选择具有竞争优势和市场份额较大的市场。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目标市场选择依据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地理位置细分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根据不同地理位置的消费者需求和购买力进行市场细分，如城市、农村等。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人口特征细分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根据人口特征如年龄、性别、职业等进行市场细分，如中老年人群、女性人群等。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消费行为细分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根据消费者的购买行为、使用习惯和品牌偏好进行市场细分，如高端消费者、忠诚客户等。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中老年人群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年龄较大，关注健康养生，有一定的购买力和消费意愿。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亚健康人群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身体存在一定程度的健康问题，需要健康养生产品和服务来改善身体状况。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高端消费者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追求高品质生活，注重品牌和服务体验，愿意为健康养生产品和服务支付更高的价格。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目标客户群体特征描述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616" r="11616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研发具有独特功能和效果的健康养生产品，满足消费者的个性化需求。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提供个性化、专业化的健康养生服务，如定制健康计划、专业咨询等。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服务升级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塑造独特的品牌形象和文化内涵，提升消费者对品牌的认知度和忠诚度。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运用多元化的营销策略和手段，如社交媒体推广、线下活动、口碑营销等，提高品牌知名度和市场占有率。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差异化竞争优势构建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产品策略及创新方向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针对不同消费者需求，设计涵盖保健品、健康食品、健身器材、健康服务等多元化产品线。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多元化产品线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提供个性化产品定制服务，满足不同消费者的特殊需求。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结合现代科技，打造智能化、便捷化的健康养生产品。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智能化升级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产品线规划与设计思路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卖点提炼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突出产品的独特功效、高品质原料、科学配方等核心卖点。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品牌故事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通过讲述品牌故事，传递品牌价值观，增强消费者认同感。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与知名健康养生博主、专家合作，进行产品推广和科普教育。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社交媒体传播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利用社交媒体平台，发布产品信息和用户反馈，提高品牌曝光度。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核心产品卖点提炼与传播途径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高科技融合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研发结合先进科技的健康养生产品，如可穿戴设备、智能健康监测系统等。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与其他行业进行跨界合作，开发具有复合功能的健康养生产品。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注重产品的环保属性，如使用可再生原料、生物降解包装等。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创新型产品研发方向预测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https://d.book118.com/668115047032006035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2024-09-13T22:58:17.749</cp:lastPrinted>
  <dcterms:created xsi:type="dcterms:W3CDTF">2024-09-13T14:58:17Z</dcterms:created>
  <dcterms:modified xsi:type="dcterms:W3CDTF">2024-09-13T14:58:20Z</dcterms:modified>
</cp:coreProperties>
</file>