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7CB8AB-62C6-4E7A-99D4-D242EF953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F95CEE-331A-4616-BBC7-D5E6853A13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EFC353-6F76-4670-A4B7-BC0DEE474D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DBAF73-BF84-4623-893D-C120133CCC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DB0CA9-A2FF-460F-BADE-97630EF325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1F1D8C-B5D0-4486-921F-7E7A72DB1C7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61E712-0D64-42AE-975F-036B396E31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21A27D-0043-49F1-AF0C-E88D506734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1E24EF-DF4F-420D-877B-181DC3B956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6F46F5-A813-4EB1-B40B-24E4FB100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9FC23-31B7-4C89-8D92-71EB8EDE1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115055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2023-12-30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交通运输行业2024年培训与制度发展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行业现状及趋势分析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培训需求与课程设计</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制度创新与管理体系建设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师资队伍建设与激励机制设计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合作交流与资源共享平台搭建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评估反馈与持续改进计划制定</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行业现状及趋势分析</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行业规模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通运输行业是国民经济的基础性、先导性产业，涵盖了公路、铁路、水路、航空等多种运输方式。近年来，随着经济的快速发展和城市化进程的加速，交通运输行业规模不断扩大，运输能力和服务水平显著提升。</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从业人员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交通运输行业从业人员数量庞大，包括驾驶员、乘务员、调度员、售票员等多个岗位。从业人员素质参差不齐，部分人员缺乏专业技能和职业素养，需要加强培训和管理。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运输方式</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交通运输行业包括公路运输、铁路运输、水路运输和航空运输等多种方式。各种运输方式在运输效率、成本、安全性等方面存在差异，需要根据实际需求选择合适的运输方式。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交通运输行业概况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发展趋势与挑战</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智能化发展：随着人工智能、大数据等技术的不断发展，交通运输行业正朝着智能化方向发展。智能交通系统能够提高运输效率、减少交通拥堵和降低交通事故发生率，是未来交通运输行业的重要发展趋势。</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绿色化发展：环保意识的提高和政策的推动使得交通运输行业绿色化发展成为必然趋势。电动汽车、氢能源汽车等清洁能源交通工具的推广和应用，将有助于减少交通运输对环境的影响。</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多元化发展：随着消费者需求的多样化和个性化，交通运输行业需要提供更多元化的服务。例如，定制公交、共享汽车等新型服务模式不断涌现，满足了不同人群的出行需求。</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面临的挑战：交通运输行业在发展过程中面临着诸多挑战，如交通拥堵、交通事故、环境污染等问题。此外，新兴科技对传统交通运输行业的冲击也不容忽视，如自动驾驶技术对驾驶员职业的影响等。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政策推动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政府对交通运输行业的发展给予高度重视，出台了一系列政策法规来推动行业发展。例如，加大对新能源汽车的扶持力度、鼓励智能交通系统的研发和应用等。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法规限制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为了保障交通安全和保护环境，政府对交通运输行业实施了一系列法规限制。例如，对超载、超速等违法行为的严厉打击，对高排放车辆的限行和淘汰等。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标准规范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交通运输行业的标准规范对行业发展具有重要影响。例如，制定和实施严格的交通安全标准、车辆排放标准等，有助于提高交通运输行业的安全性和环保性。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培训需求与课程设计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从业人员需要具备扎实的专业基础知识，如交通规划、运输管理、物流等方面的理论知识和实践技能。</a:t>
            </a:r>
          </a:p>
        </p:txBody>
      </p:sp>
      <p:pic>
        <p:nvPicPr>
          <p:cNvPr id="6" name="Picture 6"/>
          <p:cNvPicPr>
            <a:picLocks noChangeAspect="1"/>
          </p:cNvPicPr>
          <p:nvPr/>
        </p:nvPicPr>
        <p:blipFill>
          <a:blip r:embed="rId2"/>
          <a:srcRect t="12500" b="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专业技能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随着智能交通系统的发展，从业人员需要掌握相关的智能化技能，如数据分析、人工智能、自动驾驶等。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智能化技能</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交通运输行业对安全性的要求非常高，从业人员需要具备强烈的安全意识和应对突发情况的能力。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从业人员技能需求分析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针对不同岗位和职级的从业人员，设计不同层次的培训课程，满足个性化需求。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分层次培训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模块化课程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案例式教学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将培训内容划分为多个模块，从业人员可以根据自己的需求和兴趣选择相应的课程模块进行学习。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结合行业内的典型案例，进行深入分析和讲解，提高从业人员解决实际问题的能力。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个性化培训课程设计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利用模拟仿真技术，模拟真实的工作场景和操作流程，让从业人员在模拟环境中进行实践操作训练。</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模拟仿真训练</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组织从业人员到现场进行观摩和学习，了解实际工作流程和操作规范，提高实践操作能力。</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现场实践教学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建立在线学习平台，提供丰富的课程资源和学习工具，方便从业人员随时随地进行学习。</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在线学习平台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实践教学方法与手段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制度创新与管理体系建设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143" b="1314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现有制度体系梳理及优化建议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制度体系框架梳理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全面审视交通运输行业现行制度体系，理清各项制度间的层次和逻辑关系，构建科学合理的制度体系框架。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制度内容优化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针对现有制度中存在的缺陷和不足，提出具体的优化建议，如完善法规体系、强化标准规范等，提高制度的针对性和可操作性。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制度实施效果评估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建立制度实施效果评估机制，定期对各项制度的执行情况进行监督和评价，及时发现问题并采取改进措施。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学习借鉴国际交通运输行业在制度创新和管理体系建设方面的先进经验，如引入市场竞争机制、推行绩效管理、强化安全监管等。</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国际先进管理经验借鉴</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积极吸收国内其他行业在制度创新和管理体系建设方面的有益做法，如加强信息化建设、推行标准化管理、实施绿色交通等。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国内其他行业管理经验引入</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结合交通运输行业实际，创新管理理念和模式，探索符合行业特点的管理方法和手段，提高管理效能和水平。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创新管理理念和模式</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先进管理经验借鉴与引入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https://d.book118.com/668115055043006027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2024-09-05T02:42:50.133</cp:lastPrinted>
  <dcterms:created xsi:type="dcterms:W3CDTF">2024-09-04T18:42:50Z</dcterms:created>
  <dcterms:modified xsi:type="dcterms:W3CDTF">2024-09-04T18:42:52Z</dcterms:modified>
</cp:coreProperties>
</file>