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098C0-BA5D-47C6-B3B8-23EE470B3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E390B-7EDC-4EF7-8B98-955499EC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60D89-D3B1-4560-9D0B-A2FF6F22E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20CA5-9D07-40DB-956A-778F8139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5A843-759A-4AF5-9ADF-B51B4BBB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F0626-F381-41CA-A887-20413A52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7CBFA-253A-48AA-B0E0-68ED6AF7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B0BF0-1E2A-4D64-B8DF-B806579E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FF02E-CA54-4D27-A292-A15CFE2F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6921-78A5-4438-99BE-AE82C8C5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E1696-0D89-408C-B6A5-BA5E042D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5073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推广以工代赈实施方案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以工代赈实施方案概述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以工代赈作为一种扶贫政策，通过为贫困人口提供就业机会，帮助他们获得稳定收入，从而缓解贫困问题。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缓解贫困问题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以工代赈项目通常涉及基础设施建设、生态环境保护等领域，这些项目的实施可以带动相关产业的发展，促进当地经济的增长。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通过以工代赈项目的实施，可以改善贫困地区的基础设施条件，提高当地居民的生活水平，促进社会公平和和谐发展。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提高社会福利水平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715" b="207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推广以工代赈的意义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创新扶贫方式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推广以工代赈可以打破传统的扶贫模式，将简单的救济式扶贫转变为开发式扶贫，激发贫困人口的内生动力。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促进就业创业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以工代赈项目为贫困人口提供了就业机会，同时也为他们提供了学习技能和经验的机会，有助于他们实现就业创业。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以工代赈项目的实施可以促进当地经济的可持续发展，改善生态环境，提高社会福利水平，实现经济、社会和环境的协调发展。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以工代赈实施方案概述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19" r="25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0" r="303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通过实施以工代赈，促进贫困地区劳动力就业，增加农民收入，推动经济社会发展。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政府引导、市场运作、社会参与、公开透明。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https://d.book118.com/668115073117006045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2024-09-26T09:54:40.967</cp:lastPrinted>
  <dcterms:created xsi:type="dcterms:W3CDTF">2024-09-26T01:54:40Z</dcterms:created>
  <dcterms:modified xsi:type="dcterms:W3CDTF">2024-09-26T01:54:42Z</dcterms:modified>
</cp:coreProperties>
</file>