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74BBC-9668-46AE-82D8-632A90AF2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EE5FA-1D86-45FB-AAF4-FD5D3ED6B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D31D7-CC2C-4AFF-84A6-06A0B7FC5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B67A4-CEA2-4163-9D80-14CC1A708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B9D63-A8A3-4965-B828-94793B65E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47941-9A59-41E1-90D6-3F96D19A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9F5BC-AB7A-44CC-B476-F2EAF0675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C18E6-4E4F-4E98-85F2-7AAD146E6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44192-2456-4069-8B4F-0592A699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A3C7C-0DEF-4204-888A-7346BF01E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B2FC8-C92D-4D55-AA4C-6202F6107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60031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校园预防德尔塔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德尔塔病毒介绍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校园预防德尔塔的重要性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校园预防德尔塔的措施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校园预防德尔塔的挑战与应对策略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校园预防德尔塔的成功案例与经验分享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德尔塔病毒介绍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德尔塔病毒具有高度传染性，其传播速度较快，易引起大规模疫情。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高度传染性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症状轻微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德尔塔病毒容易发生变异，可能导致疫苗失效，加大防控难度。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感染德尔塔病毒后，症状可能较轻，甚至无症状，导致感染者不易察觉，加大防控难度。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德尔塔病毒的特性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德尔塔病毒主要通过飞沫传播，感染者在咳嗽、打喷嚏或说话时产生的飞沫可能导致他人感染。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人与人传播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德尔塔病毒也可通过接触被污染的物体表面，再经口、鼻、眼等黏膜部位进入体内。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在封闭、通风不良的环境下，德尔塔病毒可通过气溶胶传播较远距离。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德尔塔病毒的传播方式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喉咙痛、流鼻涕、鼻塞等。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部分患者可能出现呼吸急促等症状，严重时可导致呼吸困难。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患者感到身体乏力，容易疲劳。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感染德尔塔病毒后，患者可能会出现发热，通常为中低热。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感染德尔塔病毒后，患者可能会出现咳嗽症状，多为干咳。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德尔塔病毒的症状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校园预防德尔塔的重要性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一旦发现疑似病例，应立即启动应急预案，采取隔离、治疗等措施，防止疫情扩散。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实施严格的健康监测和检查制度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确保所有进入校园的人员都经过体温检测和健康状况询问，以降低病毒进入校园的风险。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如口罩、洗手液等，并教育学生和教职工正确使用，以减少病毒传播的可能性。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保护学生和教职工的健康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维持校园的正常运行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制定合理的教学计划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根据疫情形势调整教学安排，确保学生能够安全、有序地完成学业。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加强校园管理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合理安排校园活动，减少人员聚集，降低疫情传播风险。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针对疫情给学生和教职工带来的心理压力，提供心理咨询和疏导服务，帮助他们保持积极心态。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通过多种渠道宣传预防知识，提高师生员工的自我防护意识和能力。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及时发布疫情信息，让师生员工了解疫情动态，做好个人防护。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建立信息通报制度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与当地卫生部门、教育部门保持密切联系，共同应对疫情挑战，确保校园安全。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加强合作与沟通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防止疫情在校园内的扩散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校园预防德尔塔的措施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https://d.book118.com/668116003120006023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2024-08-30T13:30:22.798</cp:lastPrinted>
  <dcterms:created xsi:type="dcterms:W3CDTF">2024-08-30T05:30:22Z</dcterms:created>
  <dcterms:modified xsi:type="dcterms:W3CDTF">2024-08-30T05:30:24Z</dcterms:modified>
</cp:coreProperties>
</file>