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77C4C-43C2-4640-B8F5-7981A7EBE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0BB67-754F-45CA-9340-EDAE07356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FAE08-77CD-4320-9AEF-C31BAB3CD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67EEE-6256-456D-8A56-967C5A666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C0FBEE-2DFC-4076-AB43-544B02775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AFC6C-2B4B-47B1-9318-95CDE8C5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2140C-CFA7-48A2-801F-FB107816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2EDA9-0CC8-428C-AB9D-2FE7CD2CA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ACCD2-35BB-47FE-9BB3-139130D1E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7A8B9-6067-4287-A2BC-CAEB9B5B3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1A7FF-45AC-48B9-936D-9857FDB4C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606007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六年级上道德与法治-权力受到制约和监督权力违法必追责公开课课件\n## 1.权力制约与监督的基本概念及重要性\n### 1.1权力制约与监督的定义及其作用\n### 1.2权力制约与监督的基本原则\n### 1.3权力制约与监督在法治建设中的重要地位\n## 2.权力制约与监督的历史发展及现状\n### 2.1国内外权力制约与监督的历史发展\n### 2.2我国权力制约与监督的现状及问题\n### 2.3国际经验对我国权力制约与监督的启示\n## 3.权力制约与监督的主要方式及实践\n### 3.1权力制约与监督的体制与机制\n### 3.2权力制约与监督的具体方式及其运用\n### 3.3权力制约与监督的实践案例与分析\n## 4.权力制约与监督的未来发展趋势与挑战\n### 4.1权力制约与监督面临的新形势与新要求\n### 4.2权力制约与监督的未来发展趋势\n### 4.3应对权力制约与监督挑战的策略与建议\n## 5.结论：权力制约与监督在法治建设中的核心作用\n### 5.1权力制约与监督对法治建设的重要意义\n### 5.2权力制约与监督在法治建设中的实际效果\n### 5.3加强权力制约与监督，推进法治国家建设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六年级上道德与法治-权力受到制约和监督权力违法必追责公开课课件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权力制约与监督的基本概念及重要性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权力制约与监督是指通过各种制度和手段，对权力进行限制和约束，防止权力滥用和腐败现象的发生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权力制约：通过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手段，对权力进行限制和约束，防止权力滥用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权力监督：通过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监督主体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对权力运行过程进行监察和督促，确保权力的合法运行</a:t>
                </a:r>
                <a:endParaRPr/>
              </a:p>
            </p:txBody>
          </p:sp>
        </p:grpSp>
        <p:grpSp>
          <p:nvGrpSpPr>
            <p:cNvPr id="15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权力制约与监督的作用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防止权力滥用和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腐败现象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，提高政府公信力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，保障国家长治久安</a:t>
                </a:r>
                <a:endParaRPr/>
              </a:p>
            </p:txBody>
          </p: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权力制约与监督的定义及其作用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6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法定原则：权力制约与监督的依据必须是法律法规，确保权力制约与监督的合法性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权责一致原则：权力制约与监督的对象必须是具有法定职责的机关和单位，确保权责统一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民主公开原则：权力制约与监督的过程必须民主公开，保障公民的知情权和参与权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程序正当原则：权力制约与监督的程序必须正当合法，保障权力的合法运行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权力制约与监督的基本原则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权力制约与监督在法治建设中的重要地位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75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权力制约与监督是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的重要组成部分，是保障法治国家建设的重要手段</a:t>
                </a:r>
                <a:endParaRPr/>
              </a:p>
            </p:txBody>
          </p:sp>
          <p:cxnSp>
            <p:nvCxnSpPr>
              <p:cNvPr id="17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0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权力制约与监督有助于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规范权力运行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，防止权力滥用和腐败现象的发生</a:t>
                </a:r>
                <a:endParaRPr/>
              </a:p>
            </p:txBody>
          </p:sp>
        </p:grpSp>
        <p:grpSp>
          <p:nvGrpSpPr>
            <p:cNvPr id="185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权力制约与监督有助于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，维护社会公平正义</a:t>
                </a:r>
                <a:endParaRPr/>
              </a:p>
            </p:txBody>
          </p:sp>
        </p:grpSp>
        <p:grpSp>
          <p:nvGrpSpPr>
            <p:cNvPr id="190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3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权力制约与监督有助于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提高政府公信力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，保障国家长治久安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权力制约与监督的历史发展及现状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国外权力制约与监督的历史发展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：通过公民大会等民主手段，对权力进行制约和监督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罗马帝国的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元老院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：作为权力制约和监督的机构，对皇帝权力进行限制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现代西方国家的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三权分立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：通过立法、行政、司法三权分立，实现权力制约与监督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国内权力制约与监督的历史发展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西周时期的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分封制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：通过分封诸侯，实现对王权的制约和监督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秦汉时期的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御史制度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：通过御史监察地方官员，实现对地方权力的制约和监督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明清时期的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东厂、西厂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：通过特务机构，对权力进行制约和监督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国内外权力制约与监督的历史发展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我国权力制约与监督的现状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人民检察院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等为主要框架的权力制约与监督体系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党内监督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舆论监督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等多种形式的权力制约与监督机制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我国权力制约与监督存在的问题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权力制约与监督体系尚不完善，存在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监督盲区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权力滥用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权力制约与监督力度不够，有时存在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不敢监督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不愿监督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权力制约与监督程序不健全，有时存在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监督无序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监督效果不佳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的问题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我国权力制约与监督的现状及问题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3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3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借鉴西方国家三权分立制度，完善我国权力制约与监督体系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借鉴西方国家民主制度，提高我国权力制约与监督的民主性和公开性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4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4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借鉴西方国家法治原则，保障我国权力制约与监督的合法性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国际经验对我国权力制约与监督的启示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权力制约与监督的主要方式及实践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权力制约与监督体制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一元体制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：以人民代表大会为核心的权力制约与监督体制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二元体制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：以人民代表大会和监察委员会为核心的权力制约与监督体制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多元体制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：以人民代表大会、监察委员会、人民法院、人民检察院等为核心的权力制约与监督体制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权力制约与监督机制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制衡机制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：通过权力之间的相互制约，防止权力滥用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：通过对权力运行过程的监察和督促，确保权力的合法运行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问责机制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：通过对权力行使者的责任追究，保障权力制约与监督的有效实施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权力制约与监督的体制与机制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https://d.book118.com/668116060071006041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六年级上道德与法治-权力受到制约和监督权力违法必追责公开课课件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2024-09-20T08:39:55.419</cp:lastPrinted>
  <dcterms:created xsi:type="dcterms:W3CDTF">2024-09-20T00:39:55Z</dcterms:created>
  <dcterms:modified xsi:type="dcterms:W3CDTF">2024-09-20T00:39:57Z</dcterms:modified>
</cp:coreProperties>
</file>