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26385-5849-4028-B83A-59794A5E9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0E47F-7806-4281-A5AF-9B173EE60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9D331-0ADE-40FF-B8E0-06A079937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E5886-97AD-417D-A823-B237A7937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2F9AD3-F637-4D96-902C-8B9BA5E04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05C63D-9032-483F-8975-0EC5DAC17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B3B9E0-E6DB-4CBB-BA08-C2CD29CF5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2F435-BA69-4E93-8C23-4FC07F947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F8AC7-9EC3-45CB-A775-B9B6A767D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0150C-AE90-4AD3-AE69-24BA04BF0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E508F-FCDA-405A-9C21-FED07A75C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6066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安全措施与防护培训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安全意识与文化建设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网络安全防护措施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物理环境安全防护措施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应用程序安全防护措施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应急响应与处置能力提升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安全意识与文化建设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防范事故风险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强化安全意识有助于员工预见潜在危险，减少事故发生的可能性。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提升应对能力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安全意识强的员工在紧急情况下能迅速作出正确反应，降低事故损失。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营造安全氛围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全员安全意识提升有助于形成关注安全、重视安全的企业文化。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990" b="21990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通过制定安全规章制度、开展安全宣传教育活动、实施安全奖惩制度等，多管齐下推动安全文化建设。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创建以安全为核心的企业文化，使安全成为每个员工的自觉行为。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安全文化建设目标与策略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21" b="72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定期开展安全知识讲座、应急演练等活动，提高员工安全技能。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安全宣传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利用企业内部宣传栏、标语等载体，普及安全知识，强化员工安全意识。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安全实践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鼓励员工参与安全管理，将安全意识转化为实际行动，形成自我约束和互相监督的良好氛围。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员工安全意识培养方法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网络安全防护措施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网络安全威胁识别与应对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常见的网络安全威胁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包括恶意软件、钓鱼攻击、勒索软件、中间人攻击等。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威胁识别方法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通过安全信息和事件管理（SIEM）系统、入侵检测系统（IDS/IPS）等识别威胁。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及时更新系统和应用程序补丁，使用强密码和多因素身份验证，定期备份数据等。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配置与使用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根据网络环境和业务需求，合理配置防火墙和IDS/IPS规则，定期更新安全策略，及时响应警报和事件。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防火墙的作用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防火墙是网络安全的第一道防线，可以阻止未经授权的访问和数据泄露。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入侵检测系统（IDS/IPS）的作用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IDS/IPS能够实时监测网络流量，发现并阻止潜在的攻击行为。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防火墙及入侵检测系统配置与使用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数据加密是保护数据机密性和完整性的重要手段，可以防止数据在传输和存储过程中被窃取或篡改。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加密技术与应用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包括对称加密、非对称加密、混合加密等多种加密技术，以及SSL/TLS协议、VPN等应用。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传输安全保障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采用安全的传输协议和加密技术，确保数据在传输过程中的机密性、完整性和可用性。同时，定期审查和更新加密策略，以适应不断变化的安全威胁和业务需求。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数据加密与传输安全保障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物理环境安全防护措施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选择远离自然灾害频发区域，避免地质、气象等不利因素，确保场地安全。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合理规划场地布局，将重要设施与人员活动区域分离，降低安全风险。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292" b="11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保持与周边建筑物、道路等的安全距离，确保紧急情况下的安全疏散。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安全距离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场地选址及布局规划原则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采用先进的门禁系统，控制人员出入，记录通行信息，防止未经授权人员进入。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在关键区域安装监控设备，实时监控场地安全状况，及时发现并处置异常情况。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建立定期巡查制度，对场地进行定期安全检查，确保各项安全措施得到有效执行。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物理访问控制手段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https://d.book118.com/668116066033006023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2024-08-29T16:06:27.150</cp:lastPrinted>
  <dcterms:created xsi:type="dcterms:W3CDTF">2024-08-29T08:06:27Z</dcterms:created>
  <dcterms:modified xsi:type="dcterms:W3CDTF">2024-08-29T08:06:29Z</dcterms:modified>
</cp:coreProperties>
</file>