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3D979-8F24-4E30-8F3B-B715A7DE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065F7-C22E-4347-9146-EC37D6539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14C1D-1DBB-4CA0-B651-86936C79A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E4597-3559-4708-8D79-90B643498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330E8-3871-4144-A589-6181EF1CB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9FD04-ED88-4C05-A4AD-73A69D445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6864B-BA34-44E6-BB44-C1D7BF2FD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DF67C-CDAA-450D-83A6-A8817217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D8140-8D3F-4444-BDED-B862735E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A7B1B-8083-406D-A92C-5A248597F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002E1-03ED-4114-BCD4-C082BE56F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7007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生物技术人才培养计划的国际比较与借鉴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生物技术人才培养计划概述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国际生物技术人才培养计划比较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国际生物技术人才培养计划借鉴与启示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我国生物技术人才培养计划的优化建议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随着生物技术的迅猛发展，生物技术人才成为推动相关领域创新的关键因素。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各国纷纷加大对生物技术人才培养的投入，以抢占国际竞争制高点。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我国生物技术人才培养不足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我国生物技术人才培养起步较晚，与发达国家相比存在一定差距，亟待加强。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发达国家在生物技术人才培养方面已形成较为完善的体系，包括高等教育、科研机构、企业等多元化培养途径。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我国生物技术人才培养主要集中在高等教育阶段，科研机构和企业参与度有待提高。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未来生物技术人才培养将更加注重跨学科融合、创新能力培养以及国际化发展。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研究目的：通过对国际生物技术人才培养计划的比较研究，为我国生物技术人才培养提供借鉴和参考。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分析国际生物技术人才培养计划的现状和特点。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比较不同国家生物技术人才培养模式的异同点。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探讨我国生物技术人才培养存在的问题和不足。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提出我国生物技术人才培养的改进策略和建议。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https://d.book118.com/668117007011006044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2024-09-23T21:30:34.939</cp:lastPrinted>
  <dcterms:created xsi:type="dcterms:W3CDTF">2024-09-23T13:30:34Z</dcterms:created>
  <dcterms:modified xsi:type="dcterms:W3CDTF">2024-09-23T13:30:36Z</dcterms:modified>
</cp:coreProperties>
</file>