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2F5E8-B02D-4FA0-B847-F73CBD26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3C4FA-886E-4242-B196-FD63A976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7066-4F55-457C-ADB1-4442E5CF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3AEBD-706A-409D-9791-C91B313C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94BA7-C28F-4BD9-A094-40502832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E02CC-DC85-4CDF-BCE8-EAA2869D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5825F-4ED4-4E16-92A0-9CAEDC1FA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71261-B949-4B9A-AA51-1B4A8B0A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7B88B-8E35-427E-B848-42857BB1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073B1-6C95-4C33-A5F8-2A5B00D0C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EC20C-E32F-4BB8-AE3A-9D30BFD02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0054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学校校园巡查制度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巡查人员及职责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巡查内容及标准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巡查流程与记录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巡查结果处理与运用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巡查制度完善与优化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通过定期巡查，及时发现和排除校园内的安全隐患，确保师生的人身安全和财产安全。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巡查制度有助于学校管理层更好地了解校园实际情况，为制定科学合理的决策提供依据。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通过对校园环境的定期巡查，可以及时发现并解决环境问题，为师生创造一个更加整洁、美丽的校园环境。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提升校园环境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包括教学楼、宿舍楼、食堂、图书馆、体育场馆等校内公共场所，以及校园周边环境。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包括校园内的建筑物、设施、设备、绿化、卫生等方面，以及学生的行为举止和校园秩序等。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巡查对象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根据学校实际情况和需要，可以设定每日、每周或每月等不同的巡查频率。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针对不同类型的巡查对象和区域，可以设定不同的巡查周期，如重要场所和设施可缩短周期，一般场所和设施可适当延长周期。同时，应根据实际情况灵活调整巡查周期。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500" r="2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巡查频率与周期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巡查人员及职责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负责校园安全巡查的主要力量，对校园进行全面、细致的安全检查。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学校保卫处人员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协助保卫处进行安全巡查，提供学生视角的安全建议和意见。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学生干部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自愿参与校园安全巡查，共同维护校园安全稳定。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教职工志愿者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保卫处人员职责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制定和执行安全巡查计划，发现和排除安全隐患，及时报告和处理安全问题。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学生干部职责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协助保卫处进行安全巡查，收集学生反馈的安全问题，积极宣传校园安全知识。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教职工志愿者职责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参与安全巡查，关注校园内的异常情况，及时向保卫处报告并协助处理。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巡查人员需按时到岗，认真履行职责，不得擅离职守或敷衍了事。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严格遵守工作纪律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在巡查过程中，要保持高度警惕，注意发现潜在的安全隐患和异常情况。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保持高度警惕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对发现的问题要及时记录并向上级报告，确保问题得到及时处理和解决。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做好记录和报告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巡查人员之间要加强协作与沟通，共同维护校园的安全稳定。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加强协作与沟通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工作纪律与要求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巡查内容及标准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校园安全巡查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校园围墙、栅栏、门禁系统等安全设施是否完好，无损坏现象。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消防设施、器材是否齐全、有效，疏散通道、安全出口是否畅通。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校园内是否有可疑人员、车辆，以及是否存在安全隐患。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校园内是否有易燃易爆、有毒有害等危险物品，存放是否符合规范。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环境卫生巡查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校园内道路、操场、绿化带等公共区域是否干净整洁，无垃圾堆积。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教室、实验室、图书馆等室内场所是否整洁卫生，通风良好。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食堂、餐厅等食品经营场所是否符合卫生标准，食品留样是否规范。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垃圾收集、清运是否及时，垃圾分类是否落实。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设施设备巡查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实验室设备、器材是否齐全、完好，使用记录是否规范。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体育器材、设施是否齐全、完好，使用维护是否规范。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教学楼、宿舍楼、体育馆等建筑物的设施设备是否完好，无损坏现象。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图书馆图书资料是否丰富、更新及时，借阅管理是否规范。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https://d.book118.com/668120054061006036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2024-09-15T18:22:05.490</cp:lastPrinted>
  <dcterms:created xsi:type="dcterms:W3CDTF">2024-09-15T10:22:05Z</dcterms:created>
  <dcterms:modified xsi:type="dcterms:W3CDTF">2024-09-15T10:22:07Z</dcterms:modified>
</cp:coreProperties>
</file>