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D69F2B-C391-48C6-A903-02FBC511E3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71434D-9F71-4C55-9138-458F274251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9B2809-D7A0-4725-A12B-44BDFD873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3E42FC-29BF-4100-8A27-86A4EFFCF5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0D0806-E521-43F6-BFA5-33069BB6B5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B615C6-A27C-49C8-BBE8-FFD08E68D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AA80DC-79B8-4896-A710-1F67F26FE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81B1FD-CE91-4C68-B295-0EA4B62BE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945620-FF55-4972-9672-9308C35DB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1C7E1C-44AB-4330-92D8-4082EC3AE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7ACCAB-2DFA-433A-953D-61871367B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121066006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2024年度医院肠胃肝病诊疗中心护理工作计划课件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护理团队现状及发展规划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2024年度重点工作任务与目标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肠胃肝病专科护理特色及创新举措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优质护理服务体系建设与完善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应对挑战与未来发展趋势预测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提高肠胃肝病患者的诊疗质量和护理水平，促进患者康复。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适应医疗改革和市场需求，提升医院服务品质和竞争力。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加强医护团队协作，提高医护人员专业素养和综合能力。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人员构成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设备设施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诊疗范围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服务特色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诊疗中心概况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医生、护士、技师等多学科专业团队。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先进的检查设备、治疗设备和护理设施。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肠胃肝病常见病、多发病及疑难杂症的诊疗和护理。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个性化诊疗方案、全方位护理服务、专业康复指导等。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护理团队现状及发展规划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目前肠胃肝病诊疗中心共有护理人员XX名，其中高级职称XX名，中级职称XX名，初级职称XX名。护理人员主要分布在病房、门诊、手术室等区域。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护理人员数量及分布情况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通过定期考核和培训，护理人员具备扎实的专业知识和技能，能够熟练掌握各种护理操作，为患者提供优质的护理服务。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护理人员素质评估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通过问卷调查和面谈等方式，了解护理人员的工作满意度和需求，为改进护理工作提供参考。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护理人员工作满意度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现有护理人员结构和素质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https://d.book118.com/668121066006006047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2024-09-28T03:38:24.119</cp:lastPrinted>
  <dcterms:created xsi:type="dcterms:W3CDTF">2024-09-27T19:38:24Z</dcterms:created>
  <dcterms:modified xsi:type="dcterms:W3CDTF">2024-09-27T19:38:25Z</dcterms:modified>
</cp:coreProperties>
</file>