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49424-10EC-414E-822F-D8AC44A3D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03B2A-29C8-4E7E-99F3-B29B5D9A8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9000C-7E8A-4F01-B2DB-41F6005EF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1558C-3A96-4CC7-8236-CA115810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0367A-FE44-4B54-8DBD-C9E3338A8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C9140E-EF40-4310-8A12-2105B6929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D19CF-2388-4A5A-8318-2D221E151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4A574-6C70-4887-80AF-18DE2333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C4F1A-D39D-4A2D-9E1A-1831A6B44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9EFF9-EC33-4BE1-83A9-3052749B3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A4419-6674-427E-8288-02A69BA83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21122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椎间盘凸出患者的护理PPT\n## 1.椎间盘凸出的定义与病因\n### 1.1椎间盘凸出的定义及发病部位\n### 1.2椎间盘凸出的发病原因分析\n### 1.3椎间盘凸出与生活习惯的关系\n## 2.椎间盘凸出患者的症状与诊断\n### 2.1椎间盘凸出患者的常见症状\n### 2.2椎间盘凸出的诊断方法\n### 2.3椎间盘凸出与其他疾病的鉴别诊断\n## 3.椎间盘凸出患者的保守治疗方法\n### 3.1药物治疗与物理治疗\n### 3.2康复训练与运动疗法\n### 3.3中医治疗与针灸推拿\n## 4.椎间盘凸出患者的手术治疗及护理\n### 4.1手术治疗的方法与适应症\n### 4.2术前准备与术后护理\n### 4.3术后康复与预防复发\n## 5.椎间盘凸出患者的心理护理与康复指导\n### 5.1心理护理的重要性与方法\n### 5.2康复指导与日常生活注意事项\n### 5.3患者家属的心理疏导与支持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800"/>
              <a:t>椎间盘凸出患者的护理PPT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椎间盘凸出的定义与病因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椎间盘凸出是指椎间盘的纤维环破裂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髓核突出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压迫神经根和脊髓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发病部位主要集中在腰椎和颈椎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腰椎间盘突出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颈椎间盘突出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椎间盘凸出的定义及发病部位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2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83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84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85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87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8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遗传因素：家族遗传史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椎间盘结构异常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韧带松弛</a:t>
                </a:r>
                <a:endParaRPr/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椎间盘退行性变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纤维环韧性减弱</a:t>
                </a:r>
                <a:endParaRPr/>
              </a:p>
            </p:txBody>
          </p:sp>
          <p:sp>
            <p:nvSpPr>
              <p:cNvPr id="19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年龄因素：随着年龄的增长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19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职业因素：长时间保持同一姿势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椎间盘压力增加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纤维环破裂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久坐不动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缺乏锻炼</a:t>
                </a:r>
                <a:endParaRPr/>
              </a:p>
            </p:txBody>
          </p:sp>
          <p:sp>
            <p:nvSpPr>
              <p:cNvPr id="198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生活习惯：不良的生活习惯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椎间盘凸出的发病原因分析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导致腰椎压力增加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诱发椎间盘凸出</a:t>
                </a:r>
                <a:endParaRPr/>
              </a:p>
            </p:txBody>
          </p:sp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不良的坐姿</a:t>
                </a:r>
                <a:endParaRPr/>
              </a:p>
            </p:txBody>
          </p:sp>
        </p:grpSp>
        <p:grpSp>
          <p:nvGrpSpPr>
            <p:cNvPr id="20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加重椎间盘负担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加速椎间盘凸出</a:t>
                </a:r>
                <a:endParaRPr/>
              </a:p>
            </p:txBody>
          </p:sp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长时间站立或负重</a:t>
                </a:r>
                <a:endParaRPr/>
              </a:p>
            </p:txBody>
          </p:sp>
        </p:grpSp>
        <p:grpSp>
          <p:nvGrpSpPr>
            <p:cNvPr id="20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肌肉力量减弱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脊柱稳定性下降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椎间盘凸出的风险增加</a:t>
                </a:r>
                <a:endParaRPr/>
              </a:p>
            </p:txBody>
          </p:sp>
          <p:sp>
            <p:nvSpPr>
              <p:cNvPr id="2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缺乏锻炼</a:t>
                </a:r>
                <a:endParaRPr/>
              </a:p>
            </p:txBody>
          </p:sp>
        </p:grpSp>
      </p:grpSp>
      <p:pic>
        <p:nvPicPr>
          <p:cNvPr id="21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椎间盘凸出与生活习惯的关系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椎间盘凸出患者的症状与诊断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腰痛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钝痛或放射性疼痛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咳嗽、打喷嚏时加重</a:t>
                </a:r>
                <a:endParaRPr/>
              </a:p>
            </p:txBody>
          </p:sp>
          <p:pic>
            <p:nvPicPr>
              <p:cNvPr id="22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腿痛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放射性疼痛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酸痛、胀痛</a:t>
                </a:r>
                <a:endParaRPr/>
              </a:p>
            </p:txBody>
          </p:sp>
          <p:pic>
            <p:nvPicPr>
              <p:cNvPr id="23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肌肉痉挛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腰部、臀部、大腿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劳累、受凉后加重</a:t>
                </a:r>
                <a:endParaRPr/>
              </a:p>
            </p:txBody>
          </p:sp>
          <p:pic>
            <p:nvPicPr>
              <p:cNvPr id="23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感觉异常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肢体麻木、刺痛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触觉减退</a:t>
                </a:r>
                <a:endParaRPr/>
              </a:p>
            </p:txBody>
          </p:sp>
          <p:pic>
            <p:nvPicPr>
              <p:cNvPr id="24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椎间盘凸出患者的常见症状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椎间盘凸出的诊断方法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腰部活动受限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肌肉痉挛、压痛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腰椎X光片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腰椎CT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腰椎MRI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腰肌劳损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劳累后加重</a:t>
                </a:r>
                <a:endParaRPr/>
              </a:p>
            </p:txBody>
          </p:sp>
          <p:sp>
            <p:nvSpPr>
              <p:cNvPr id="26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腰椎管狭窄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腰痛、腿痛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行走时加重</a:t>
                </a:r>
                <a:endParaRPr/>
              </a:p>
            </p:txBody>
          </p:sp>
          <p:sp>
            <p:nvSpPr>
              <p:cNvPr id="26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脊髓肿瘤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腰痛、腿痛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影像学检查鉴别</a:t>
                </a:r>
                <a:endParaRPr/>
              </a:p>
            </p:txBody>
          </p:sp>
          <p:sp>
            <p:nvSpPr>
              <p:cNvPr id="27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椎间盘凸出与其他疾病的鉴别诊断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椎间盘凸出患者的保守治疗方法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药物治疗与物理治疗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非甾体抗炎药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肌肉松弛药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中草药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物理治疗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热敷、按摩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电疗、磁疗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牵引治疗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https://d.book118.com/668121122005006036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椎间盘凸出患者的护理PPT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2024-09-15T02:32:11.676</cp:lastPrinted>
  <dcterms:created xsi:type="dcterms:W3CDTF">2024-09-14T18:32:11Z</dcterms:created>
  <dcterms:modified xsi:type="dcterms:W3CDTF">2024-09-14T18:32:13Z</dcterms:modified>
</cp:coreProperties>
</file>