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661B7-02E1-46FA-AA5B-2F3B38414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D6D37-798B-4164-819E-780DA9EDC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A4D67-6CFE-47C3-898B-646117836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61338-EB3A-4B94-A48A-C84D59BC3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4DAD9-EF5E-488A-93E0-50781F39D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5D7D1D-39C7-4F0E-80A1-E3EC5D814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A24AC-961E-4F96-8511-4074FAFD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AA9CE-DA4A-4514-926D-25298F54E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CE373-907B-4B0C-B7F7-12544364D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BA025-600D-41C1-B375-C8D315490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50550-99F9-4A49-913C-5022DEE34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4005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2020肝癌术后辅助治疗探索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肝癌术后辅助治疗现状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肝癌术后辅助治疗的新探索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肝癌术后辅助治疗的挑战与展望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肝癌是全球范围内常见的恶性肿瘤之一，术后复发和转移是影响患者生存率的主要因素。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辅助治疗在肝癌术后管理中具有重要意义，有助于降低复发风险、提高生存率和生活质量。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目前肝癌术后辅助治疗方法主要包括化疗、放疗、免疫治疗等，但治疗效果仍有限，需要进一步探索更有效的治疗方案。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本研究旨在探讨肝癌术后辅助治疗的最新进展，分析不同治疗方法的疗效和安全性，为临床医生提供参考和指导。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肝癌术后辅助治疗现状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肝癌是一种恶性程度较高的肿瘤，即使在手术后，也很容易发生复发。据统计，肝癌术后复发率高达50%以上。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肝癌术后复发率较高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肝癌术后复发的时间也有所不同，有的患者在术后几个月内就出现复发，而有的患者则可能在术后几年才出现复发。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复发时间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肝癌术后复发的风险与多种因素有关，如肿瘤的大小、病理类型、分化程度、手术切除范围等。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肝癌术后复发率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靶向治疗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中医药治疗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肝癌术后辅助治疗手段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化疗是肝癌术后常用的辅助治疗方法之一。通过使用化学药物，可以杀死或抑制癌细胞的生长和扩散，从而达到延长患者生存期的目的。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放疗也是肝癌术后常用的辅助治疗方法之一。通过使用放射线，可以杀死或抑制癌细胞的生长和扩散，从而达到延长患者生存期的目的。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靶向治疗是一种新型的肝癌治疗方法，它针对癌细胞表面的特定蛋白或基因进行干预，从而达到抑制癌细胞生长和扩散的目的。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中医药治疗也是肝癌术后常用的辅助治疗方法之一。通过使用中药，可以调节患者的免疫功能和身体状况，从而达到提高治疗效果和延长生存期的目的。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肝癌术后辅助治疗可以显著提高患者的生存率。据临床试验结果显示，接受化疗、放疗或靶向治疗的患者，其生存期比未接受辅助治疗的患者明显延长。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控制复发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肝癌术后辅助治疗可以有效控制癌细胞的复发和转移。通过化疗、放疗或靶向治疗等手段，可以杀死或抑制癌细胞，降低复发风险。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肝癌术后辅助治疗还可以提高患者的生活质量。接受化疗、放疗或靶向治疗的患者，其身体状况和心理状态得到改善，减轻了疼痛和其他不适症状，提高了生活质量。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肝癌术后辅助治疗的效果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肝癌术后辅助治疗的新探索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https://d.book118.com/668124005035006032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2024-09-09T14:46:49.558</cp:lastPrinted>
  <dcterms:created xsi:type="dcterms:W3CDTF">2024-09-09T06:46:49Z</dcterms:created>
  <dcterms:modified xsi:type="dcterms:W3CDTF">2024-09-09T06:46:51Z</dcterms:modified>
</cp:coreProperties>
</file>