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39FB3-A02A-42A6-8E94-8B3FB9E8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9D7A6-4D75-46E5-924C-C7C52808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D76C5-3A19-49CD-BFE4-FAA3CD13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3DF7-BC84-4BFC-A3A1-06F3357C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D64F0-5D63-4FB8-90F6-67B7BF7B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E08A4-90A3-4510-A835-73F8FFB0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367AA-80AA-48E7-AB43-0E419090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C55B6-7495-4FC0-BE33-78B9A6CD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6E37C-FDA7-43CC-8830-9C274F41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0B801-0052-4734-9E82-C19E8DBF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24C0D-4DDB-40E3-8F21-706E3E60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410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设备管理的供应链协同与整合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供应链协同与整合理论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设备管理中的供应链协同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设备管理中的供应链整合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设备管理供应链协同与整合的实践应用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25" r="135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当前设备管理面临诸多挑战，如设备种类繁多、供应链条复杂、信息不对称等，需要通过供应链协同与整合加以应对。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全球化背景下，供应链协同与整合成为企业提升竞争力的重要手段。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设备管理作为企业运营的重要环节，其供应链协同与整合对于提升设备管理水平、降低运营成本具有重要意义。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探讨设备管理的供应链协同与整合模式，提出相应的管理策略和方法，为企业提升设备管理水平提供参考。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如何构建设备管理的供应链协同与整合框架？如何优化设备管理的供应链流程？如何提高设备管理供应链的信息透明度？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设备管理是对设备在其生命周期内进行全面、系统、科学的管理，包括设备的规划、设计、制造、选型、购置、安装、使用、维护、修理、改造、更新直至报废的全过程。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设备管理是企业生产经营管理的基础工作之一，对于保障生产安全、提高生产效率、降低生产成本具有重要意义。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早期的设备管理主要关注设备的维修和保养，以确保设备能够正常运转。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随着工业化的推进和技术的进步，设备管理逐渐发展为包括设备规划、设计、制造、选型等全过程的管理。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当前，设备管理正朝着智能化、信息化方向发展，借助大数据、物联网等技术手段提高管理效率。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根据企业生产需求和技术要求，进行设备规划和选型，确保选购的设备符合生产需要。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设备规划与选型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对达到报废标准的设备进行报废处理，并根据企业生产需求和技术发展，及时更新换代新设备。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对新购设备进行安装和调试，确保设备能够正常运转并满足生产要求。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制定设备使用和维护规范，确保设备在使用过程中保持良好的状态，减少故障发生的概率。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对出现故障的设备进行维修，对老旧设备进行改造和升级，提高设备的运行效率和安全性。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设备维修与改造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设备管理的核心任务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供应链协同与整合理论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34" r="2523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供应链协同是指供应链中各节点企业为了实现共同目标，通过信息共享、资源优化配置、风险共担等方式进行的协同合作。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通过信息技术实现供应链信息的实时共享，提高决策效率和准确性。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信息协同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优化资源配置，实现资源的互补和共享，提高资源利用效率。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资源协同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各节点企业在业务流程上的协同合作，提高整体运营效率。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业务协同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供应链整合是指对供应链中的物流、信息流、资金流等进行全面整合，实现供应链整体最优。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整合的概念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通过整合优化资源配置和业务流程，降低运营成本，提高运营效率。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通过整合提高产品质量和服务水平，提升客户满意度。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通过整合形成独特的竞争优势，提高市场竞争力。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供应链整合的概念和目的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协同是整合的基础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供应链协同是实现供应链整合的前提条件，没有协同就无法实现有效整合。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整合是协同的目标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供应链协同的最终目标是实现供应链的全面整合，达到整体最优。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协同与整合相互促进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供应链协同可以促进供应链整合的实现，而供应链整合又可以进一步推动供应链协同的深入发展。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供应链协同与整合的关系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设备管理中的供应链协同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建立统一的设备采购计划，整合各部门、各环节的采购需求，实现集中采购，降低采购成本。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协同采购计划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与设备供应商建立紧密的合作关系，实现信息共享、协同预测和补货，提高采购效率和响应速度。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通过电子化采购平台，实现采购流程的自动化和透明化，提高采购执行效率。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采购执行协同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设备采购协同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维修计划协同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建立设备维修计划，整合各部门的维修需求，合理安排维修资源和时间，提高维修效率。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维修资源协同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共享维修资源，包括维修人员、备件库存等，实现资源的优化配置和利用。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维修执行协同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通过设备维修管理系统，实现维修流程的标准化和自动化，提高维修执行效率和质量。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设备维修协同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https://d.book118.com/668124104030006035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2024-09-13T22:05:28.939</cp:lastPrinted>
  <dcterms:created xsi:type="dcterms:W3CDTF">2024-09-13T14:05:28Z</dcterms:created>
  <dcterms:modified xsi:type="dcterms:W3CDTF">2024-09-13T14:05:31Z</dcterms:modified>
</cp:coreProperties>
</file>