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CAF46-FFBA-4B1A-A1BD-9E1AB7AD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9A43A-BD9C-4B19-826F-6BB44FBAB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83A9A-920B-4797-BBF8-391FE0F6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1F5A1-93D3-4727-87D8-6C561E040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28603-7E2B-489E-8467-27DA6ADB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19C37-197E-469B-A192-3B0A3C2C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051AC-C358-4B09-B8B2-484466C8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320E2-67A5-47F7-AB4D-1327DBD2E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61CFF-40CA-4749-B701-69CD2736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16CD7-7D25-4336-9A5E-6A7AD31F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5FEF1-B495-4DBE-A637-475E6C931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4107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B36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志愿者工作挑战与问题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弘扬志愿精神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回应社会需求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172" r="2617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67" r="21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89" r="3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通过志愿服务，传递爱心和温暖，促进社会和谐与进步。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通过参与志愿服务，锻炼自己的能力，提升自己的综合素质。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针对社会热点问题，通过志愿服务提供力所能及的帮助和支持。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志愿服务项目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志愿服务成果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志愿服务经验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介绍所参与的志愿服务项目，包括项目名称、服务内容、服务时间等。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展示志愿服务所取得的成果，包括服务人数、服务次数、服务质量等。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展望未来的志愿服务计划，包括服务领域、服务方式、服务目标等。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分享在志愿服务过程中的经验和教训，包括团队协作、沟通技巧、时间管理等。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志愿者招募与选拔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招募渠道多样化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通过社交媒体、校园宣讲、社区活动等多种渠道进行志愿者招募，确保信息的广泛传播。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选拔标准明确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制定详细的选拔标准，包括志愿者的个人品质、服务意愿、相关技能和经验等方面，确保选拔出优秀的志愿者。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选拔流程规范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建立规范的选拔流程，包括报名、面试、考核等环节，确保选拔工作的公正、公开和透明。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项目执行高效化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项目策划精细化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项目成果显著化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志愿服务项目开展情况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针对不同的志愿服务项目，制定详细的项目策划方案，包括项目目标、实施计划、资源需求等，确保项目的顺利开展。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在项目执行过程中，注重团队协作和沟通，确保各项任务的高效完成。同时，关注志愿者的服务体验和感受，及时调整项目计划。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通过志愿服务项目的开展，取得了显著的社会效益和成果，包括提高公众意识、促进社会和谐、推动公益事业发展等。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培训方式灵活化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采用线上和线下相结合的培训方式，为志愿者提供便捷的学习途径。同时，鼓励志愿者之间的交流和学习，促进共同成长。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培训内容丰富化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为志愿者提供多样化的培训内容，包括志愿服务理念、服务技能、团队协作等，提高志愿者的服务水平和综合素质。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对志愿者的培训效果进行评估和反馈，及时发现和解决问题。同时，根据评估结果调整培训计划和内容，确保培训工作的针对性和实效性。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08" r="17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通过志愿者的积极参与，提高了社会对公益事业的关注度和认可度，传递了正能量。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弱势群体关爱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志愿者为社区提供了多样化的服务，如义教、环保、扶贫等，改善了社区环境，促进了社区和谐。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志愿者关注弱势群体，为他们提供物质和精神支持，帮助他们融入社会，增强了社会凝聚力。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通过参与志愿者工作，个人在沟通、组织、协调等方面的能力得到了锻炼和提升。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志愿者工作让个人更加关注社会公益事业，培养了社会责任感和奉献精神。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在志愿者工作中结识了来自不同领域的朋友，拓展了人际关系网络。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https://d.book118.com/668124107062006042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2024-09-21T15:22:31.255</cp:lastPrinted>
  <dcterms:created xsi:type="dcterms:W3CDTF">2024-09-21T07:22:31Z</dcterms:created>
  <dcterms:modified xsi:type="dcterms:W3CDTF">2024-09-21T07:22:33Z</dcterms:modified>
</cp:coreProperties>
</file>