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F2F04-30F9-4D01-8B3E-8DE25EC9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1952B-1D24-4810-AF93-38B6D6871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35376-A730-441D-A900-834C523D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E4E62-AAC4-477F-A6DB-F9134205A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E017B2-2C40-4AF6-9143-75E2092C0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6E04F-A8D1-47E2-8282-17680CB3D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8A010-04F9-40DD-812A-654EBEE5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AED2D-F0B6-457A-9360-6C605D57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B2844-8F75-424B-84C3-7DC498101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C3D68-54EA-4B32-BA67-993608CC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240A3-8EB7-4818-B3F5-4290D74FD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4124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《浙江什全生产条例》解读与应用\n## 1.新《浙江什全生产条例》概述\n### 1.1新《浙江什全生产条例》的出台背景与意义\n### 1.2新《浙江什全生产条例》的主要变化与特点\n### 1.3新《浙江什全生产条例》的实施与影响\n## 2.新《浙江什全生产条例》的主要内容\n### 2.1新《浙江什全生产条例》的适用范围与要求\n### 2.2新《浙江什全生产条例》的生产安全规定与要求\n### 2.3新《浙江什全生产条例》的事故应急救援与调查处理\n## 3.新《浙江什全生产条例》的贯彻与实施\n### 3.1新《浙江什全生产条例》的宣传教育与培训\n### 3.2新《浙江什全生产条例》的监督管理与执法\n### 3.3新《浙江什全生产条例》的考核与评价\n## 4.新《浙江什全生产条例》的案例分析\n### 4.1新《浙江什全生产条例》在安全生产中的应用案例\n### 4.2新《浙江什全生产条例》在应急救援中的应用案例\n### 4.3新《浙江什全生产条例》在事故调查处理中的应用案例\n## 5.新《浙江什全生产条例》的未来展望与建议\n### 5.1新《浙江什全生产条例》的进一步完善与修订\n### 5.2新《浙江什全生产条例》在安全生产领域的应用前景\n### 5.3新《浙江什全生产条例》对安全生产工作的启示与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900"/>
              <a:t>新《浙江什全生产条例》解读与应用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新《浙江什全生产条例》概述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适应新时代安全生产形势的需要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安全生产形势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严峻，需要加强安全生产法规建设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新条例的出台有利于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完善安全生产法规体系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，提高安全生产水平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落实国家安全生产法律法规的要求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新条例的制定有利于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贯彻落实国家法律法规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，确保安全生产法律法规在本省的实施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规范企业安全生产行为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，提高企业安全生产水平</a:t>
                </a:r>
                <a:endParaRPr/>
              </a:p>
            </p:txBody>
          </p:sp>
        </p:grpSp>
        <p:grpSp>
          <p:nvGrpSpPr>
            <p:cNvPr id="1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保护人民群众生命财产安全的需要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新条例的出台有利于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保障人民群众生命财产安全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，保障浙江经济持续健康发展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新《浙江什全生产条例》的出台背景与意义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进一步完善了安全生产责任体系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，提高了安全生产监管效能</a:t>
                </a:r>
                <a:endParaRPr/>
              </a:p>
            </p:txBody>
          </p:sp>
          <p:sp>
            <p:nvSpPr>
              <p:cNvPr id="18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进一步规范了安全生产行为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安全生产许可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安全生产隐患排查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，确保了安全生产工作的落实</a:t>
                </a:r>
                <a:endParaRPr/>
              </a:p>
            </p:txBody>
          </p:sp>
          <p:sp>
            <p:nvSpPr>
              <p:cNvPr id="18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进一步强化了安全生产处罚力度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安全生产违法行为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的处罚措施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安全生产违法成本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，起到了震慑作用</a:t>
                </a:r>
                <a:endParaRPr/>
              </a:p>
            </p:txBody>
          </p:sp>
          <p:sp>
            <p:nvSpPr>
              <p:cNvPr id="19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新《浙江什全生产条例》的主要变化与特点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新条例的实施对安全生产工作产生了积极影响</a:t>
                </a:r>
                <a:endParaRPr/>
              </a:p>
            </p:txBody>
          </p:sp>
          <p:sp>
            <p:nvSpPr>
              <p:cNvPr id="1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提高企业安全生产意识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，加强安全生产管理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规范安全生产秩序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，减少安全生产事故</a:t>
                </a:r>
                <a:endParaRPr/>
              </a:p>
            </p:txBody>
          </p:sp>
        </p:grpSp>
        <p:grpSp>
          <p:nvGrpSpPr>
            <p:cNvPr id="19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新条例的实施对企业发展产生了积极作用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提高企业安全生产水平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降低企业安全生产风险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，保障企业稳定发展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新条例的实施对社会稳定产生了积极影响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保障人民群众生命财产安全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，保障浙江经济持续健康发展</a:t>
                </a:r>
                <a:endParaRPr/>
              </a:p>
            </p:txBody>
          </p:sp>
        </p:grpSp>
      </p:grpSp>
      <p:pic>
        <p:nvPicPr>
          <p:cNvPr id="20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新《浙江什全生产条例》的实施与影响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新《浙江什全生产条例》的主要内容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新《浙江什全生产条例》的适用范围与要求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浙江省行政区域内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的安全生产活动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安全生产监督管理部门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及其工作人员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生产经营单位应当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遵守安全生产法律法规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，加强安全生产管理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安全生产监督管理部门应当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履行安全生产监督管理职责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，确保安全生产法律法规的实施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生产安全规定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安全生产许可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安全生产标准化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等方面的要求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生产经营单位应当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，加强安全生产管理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安全生产监督管理部门应当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加强对生产经营单位的监督管理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，确保安全生产规定的落实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新《浙江什全生产条例》的生产安全规定与要求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新《浙江什全生产条例》的事故应急救援与调查处理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事故应急救援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事故应急救援预案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应急救援队伍建设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应急救援物资储备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等方面的要求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事故调查处理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事故调查组织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事故调查报告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事故处理措施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事故责任追究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事故整改措施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等方面的要求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新《浙江什全生产条例》的贯彻与实施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宣传教育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安全生产宣传教育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的责任主体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安全生产宣传教育的内容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等方面的要求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的责任主体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安全生产培训的对象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等方面的要求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新《浙江什全生产条例》的宣传教育与培训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https://d.book118.com/668124124025006042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新《浙江什全生产条例》解读与应用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2024-09-21T05:07:46.756</cp:lastPrinted>
  <dcterms:created xsi:type="dcterms:W3CDTF">2024-09-20T21:07:46Z</dcterms:created>
  <dcterms:modified xsi:type="dcterms:W3CDTF">2024-09-20T21:07:48Z</dcterms:modified>
</cp:coreProperties>
</file>