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070CE6-4916-410B-BB0B-33381DA2E4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7BB841-7148-4BD3-BBF0-B0060B47FE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8787C4-E863-4CAF-980B-79769F39B0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0542C2-F5B2-4BB2-AE82-71C9D47A4A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F71AD6-BD55-4832-9FAF-14E5C041A4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1B6D1E-C70C-4F12-AB28-B85D9A2B7E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B5BACD-E835-4B76-A745-7B921B39E4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04BB22-2EF0-407D-B079-25CE8B45C7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43CFAA-A9D3-4E94-84DE-E8DAAFB633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60192E-2CB7-4C21-A4D2-CA0BD52F9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70A79F-CB8A-4E6D-93F6-D7598ADF7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12505711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《财务管理学》人大第五版课件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财务管理概述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财务管理的价值观念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筹资管理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投资管理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营运资金管理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利润分配管理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财务管理概述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财务管理是组织企业财务活动、处理财务关系的一项经济管理工作。</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财务活动体现为以现金收支为主的企业资金收支活动的总称，包括企业筹资引起的财务活动、企业投资引起的财务活动、企业日常经营引起的财务活动、企业分配引起的财务活动等。</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财务管理所涉及的各种价值形式的资金运动，包括资金筹集、投放、耗费、收入和分配，都是以资金收支为其内容。</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财务管理基于企业再生产过程中客观存在的财务活动和财务关系而产生，是组织资金运动、处理财务关系的过程。</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利润最大化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以追求利润最大化为目标，能够促使企业讲求经济核算，改进技术和管理，有利于资源的合理配置。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股东财富最大化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以实现股东财富最大化为目标，有利于克服企业的短期行为，有利于社会资源的合理配置。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企业价值最大化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以实现企业价值最大化为目标，有利于企业克服片面追求利润最大化的缺陷，充分考虑债权人、职工、社会等方面的利益。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包括经济体制、经济周期、通货膨胀、市场竞争、市场季节性等。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经济环境</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包括公司法、证券法、金融法、税法等。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法律环境</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包括金融机构、金融工具、金融市场等。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金融市场环境</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包括社会文化背景、社会价值观、风俗习惯等。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社会文化环境</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财务管理的环境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财务管理的价值观念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438" r="2343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资金时间价值的概念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资金的时间价值是指资金在投资和再投资过程中，由于时间因素而形成的价值差额。</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资金时间价值的计算</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资金时间价值的计算通常采用现值和终值两种方式，现值是指未来某一时点的现金流量折现到现在的价值，终值则是指现在的现金流量在未来某一时点的价值。</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资金时间价值的运用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资金时间价值在财务管理中具有重要意义，它影响着投资决策、筹资决策和营运资本管理等多个方面。</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资金的时间价值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风险是指未来结果的不确定性或波动性。在财务管理中，风险通常用收益率的波动程度来衡量。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风险的概念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风险与报酬之间存在正相关关系，即风险越大，要求的报酬越高。投资者需要在风险和报酬之间进行权衡，以实现最优的投资组合。</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风险与报酬的关系</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风险管理是财务管理中的重要内容，包括风险识别、评估、控制和监控等环节。企业应通过合理的风险管理措施，降低风险对经营和财务状况的影响。</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风险的管理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风险与报酬</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证券估价的概念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证券估价是指对证券的价值进行评估，以确定其公允价值或内在价值。</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证券估价的模型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证券估价的模型有多种，如折现现金流模型、相对估价模型等。这些模型基于不同的假设和原理，适用于不同类型的证券估价。</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证券估价的应用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证券估价在财务管理中具有广泛的应用，如投资决策、筹资决策、企业价值评估等。通过对证券的估价，可以帮助投资者和企业做出更加科学和合理的决策。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证券估价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筹资管理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企业筹资概述</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企业筹资是指企业根据其生产经营、对外投资和调整资本结构的需要，通过筹资渠道和金融市场，运用筹资方式，经济有效地筹措和集中资金的行为。</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企业筹资的分类</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企业筹资分为权益资金和负债资金，其中权益资金包括发行股票、吸收直接投资、内部积累等，负债资金包括发行债券、向银行借款、融资租赁等。</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企业筹资的原则</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企业筹资应遵循合法性原则、及时性原则、经济性原则、稳定性原则和保密性原则。</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企业筹资的概念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权益资金的筹集方式</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权益资金的筹集方式包括发行股票、吸收直接投资、内部积累等。其中，发行股票是权益资金的主要筹集方式。</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权益资金的特点</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权益资金具有长期性、自主性、低成本性和低风险性等特点。</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权益资金的含义</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权益资金是指企业依法筹集的、长期拥有并自主支配的资金，是企业自有资金的主要来源。</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权益资金的筹集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00" r="10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负债资金是指企业通过借款、发行债券等形成的资金，是企业借入资金的主要来源。</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负债资金的含义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负债资金的筹集方式包括向银行借款、发行债券、融资租赁等。其中，向银行借款是负债资金的主要筹集方式。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负债资金的筹集方式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负债资金具有短期性、有偿性和高风险性等特点。</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负债资金的特点</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负债资金的筹集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混合性资金的特点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混合性资金具有双重性质，既具有权益资金的特点又具有负债资金的特点。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混合性资金的含义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混合性资金是指既有权益资金性质又有负债资金性质的特殊资金，如可转换债券等。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混合性资金的筹集方式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混合性资金的筹集方式包括发行可转换债券、发行认股权证等。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混合性资金的筹集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投资管理</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https://d.book118.com/668125057111006024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2024-08-31T23:35:09.507</cp:lastPrinted>
  <dcterms:created xsi:type="dcterms:W3CDTF">2024-08-31T15:35:09Z</dcterms:created>
  <dcterms:modified xsi:type="dcterms:W3CDTF">2024-08-31T15:35:11Z</dcterms:modified>
</cp:coreProperties>
</file>