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2FC8A06-70DB-43DF-B514-F9AA0312B4D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F9803-87AA-4B9D-8A97-8E4681C9E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56AA7-0E7A-4CDE-905F-E3C354A80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12A13-5F3D-4572-AEEA-4EE01A3D0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6E4B0-5CEC-4811-861E-85B45937B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D1CEAC-F209-4CBD-A478-2DC897EC1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54FF2C-E10C-4C45-B7BB-AAB0819A6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8073EB-FA0C-4F78-B1B3-0A9EE7BBF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EA5D1-A270-4DC6-8A3B-40079A48E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BB058-5F98-4302-AD64-1D18FC430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BDF1C-8173-4041-9CC7-0430A70C6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8AE60-8761-4D98-BE25-B2E10041E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D1F0EE8-A979-443D-8180-172F1893941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C7F434B-63FA-4221-B76C-5770B99A6DC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2512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销售团队的绩效提升的调整与效果总结反馈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销售目标设定调整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激励机制优化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培训方案更新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效果总结与反馈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项目背景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公司销售团队的绩效表现一直是管理者关注的重点，为了提升团队的绩效，近期进行了一系列调整和改进措施。本次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PPT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将对销售团队的绩效提升调整与效果总结反馈进行详细分析和总结。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研究目的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哪些措施取得了显著效果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探讨有效措施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哪些方面仍有待改进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改进方向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为今后的管理决策提供参考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管理决策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研究方法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收集数据的方式之一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调研问卷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客观数据支撑综合评估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深入了解团队状况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深度访谈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奖励是否合理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激励效果如何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培训方案更新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更新内容是否实用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员工反馈如何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研究内容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销售目标设定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评估目标完成情况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目标是否具体可衡量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绩效提升调整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销售团队的绩效提升调整涉及多个方面，包括目标设定、激励机制、培训更新等。通过细致分析每项调整，找出提升绩效的关键因素。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绩效总结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取得显著效果的方面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优势点分析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提升绩效的有效方式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团队绩效的调整效果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销售目标设定调整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目标设定清晰化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通过设定更具体、明确的销售目标，销售团队可以更清晰地理解任务，从而提升执行效率。此外，增加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KPI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指标的粒度，使目标更具针对性，进而激发销售人员的积极性。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目标调整效果分析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部分人员仍无法达标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提升销售人员完成率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平衡目标的挑战性和可达性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优化目标设定方式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激励机制与目标匹配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能够提高销售团队的整体绩效水平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目标调整的普适性启示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可作为未来目标设定的经验参考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目标设定调整启示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具体、可衡量的目标要求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有助于激发销售人员的积极性和执行力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下一步改进建议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确保目标达成的可持续性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加强目标执行监督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为销售团队提升专业素养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提高销售技能培训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根据实际情况调整激励政策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激励机制优化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激励机制调整方向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公司对激励机制进行了优化调整，从奖金制度到晋升机制，都进行了一系列改进。优化的激励机制旨在激发销售人员的内在动力，提升团队整体绩效。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激励机制调整效果评估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部分销售人员表现明显改善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部分销售人员需要进一步调整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反应不明显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有所提升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团队整体绩效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公平性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激励机制应具有公平性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激发内在动力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激励机制应激发销售人员的内在动力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激励机制调整启示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激励与需求匹配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激励机制应与个体需求相符合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下一步改进建议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提高激励机制的知晓率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加强宣传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监测激励效果的持续性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根据个体情况定制激励方案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建立有效的反馈机制以优化激励措施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激励机制调整效果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部分销售人员表现明显改善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团队绩效提升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激励机制应具有公平性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公平性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部分销售人员需要进一步调整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个体反馲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https://d.book118.com/668125121010006050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销售团队的绩效提升的调整与效果总结反馈</vt:lpstr>
      <vt:lpstr>目录</vt:lpstr>
      <vt:lpstr>第一章 简介</vt:lpstr>
      <vt:lpstr>项目背景</vt:lpstr>
      <vt:lpstr>研究目的</vt:lpstr>
      <vt:lpstr>研究方法</vt:lpstr>
      <vt:lpstr>研究内容</vt:lpstr>
      <vt:lpstr> </vt:lpstr>
      <vt:lpstr>绩效总结</vt:lpstr>
      <vt:lpstr>第2章 销售目标设定调整</vt:lpstr>
      <vt:lpstr>目标设定清晰化</vt:lpstr>
      <vt:lpstr>目标调整效果分析</vt:lpstr>
      <vt:lpstr>目标设定调整启示</vt:lpstr>
      <vt:lpstr>下一步改进建议</vt:lpstr>
      <vt:lpstr>第3章 激励机制优化</vt:lpstr>
      <vt:lpstr> </vt:lpstr>
      <vt:lpstr>激励机制调整效果评估</vt:lpstr>
      <vt:lpstr>激励机制调整启示</vt:lpstr>
      <vt:lpstr>下一步改进建议</vt:lpstr>
      <vt:lpstr>激励机制调整效果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2024-09-29T14:34:32.048</cp:lastPrinted>
  <dcterms:created xsi:type="dcterms:W3CDTF">2024-09-29T06:34:32Z</dcterms:created>
  <dcterms:modified xsi:type="dcterms:W3CDTF">2024-09-29T06:34:34Z</dcterms:modified>
</cp:coreProperties>
</file>