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D2D8F7-3D2B-4B8A-8F28-D9BDCFB9B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947FB0-F4D0-4CAB-BAB1-556501B79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F8E5A3-1756-4D59-B38E-989B54F4F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AA67FC-4F8B-414A-B61D-03762F219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EBE8CB-6E1A-4C68-8191-0B639A0175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E1BCD6-D6F0-4381-BDE2-B0B6E82DB6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70444A-F338-465A-835F-50A6B6AB12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7AE884-EB30-4519-BE63-11E6233A8C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1F6C1F-ABBB-40CB-9559-B0BF931AD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CB75F-EBFD-462A-9A60-582ECA3B0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CD2B5-CC51-4295-B5C1-2260DDFD6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25131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硬件加速的机器学习</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以下是一个《硬件加速的机器学习》PPT的8个提纲：
 机器学习概述
 硬件加速原理
 常见硬件加速器
 硬件加速优势
 硬件加速应用
 硬件加速挑战
 未来发展趋势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机器学习概述</a:t>
            </a:r>
          </a:p>
        </p:txBody>
      </p:sp>
      <p:sp>
        <p:nvSpPr>
          <p:cNvPr id="3" name="Subtitle 2"/>
          <p:cNvSpPr>
            <a:spLocks noGrp="1"/>
          </p:cNvSpPr>
          <p:nvPr>
            <p:ph type="subTitle" idx="1"/>
          </p:nvPr>
        </p:nvSpPr>
        <p:spPr/>
        <p:txBody>
          <a:bodyPr/>
          <a:lstStyle/>
          <a:p>
            <a:r>
              <a:t>硬件加速的机器学习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机器学习概述</a:t>
            </a:r>
          </a:p>
        </p:txBody>
      </p:sp>
      <p:sp>
        <p:nvSpPr>
          <p:cNvPr id="3" name="Text Placeholder 2"/>
          <p:cNvSpPr>
            <a:spLocks noGrp="1"/>
          </p:cNvSpPr>
          <p:nvPr>
            <p:ph type="body" idx="1"/>
          </p:nvPr>
        </p:nvSpPr>
        <p:spPr/>
        <p:txBody>
          <a:bodyPr/>
          <a:lstStyle/>
          <a:p>
            <a:r>
              <a:t>机器学习的定义和分类</a:t>
            </a:r>
          </a:p>
        </p:txBody>
      </p:sp>
      <p:sp>
        <p:nvSpPr>
          <p:cNvPr id="4" name="Content Placeholder 3"/>
          <p:cNvSpPr>
            <a:spLocks noGrp="1"/>
          </p:cNvSpPr>
          <p:nvPr>
            <p:ph sz="half" idx="2"/>
          </p:nvPr>
        </p:nvSpPr>
        <p:spPr/>
        <p:txBody>
          <a:bodyPr/>
          <a:lstStyle/>
          <a:p>
            <a:r>
              <a:t>1.机器学习是通过使用算法和模型来使计算机系统具备学习和改进能力的一门科学。</a:t>
            </a:r>
          </a:p>
          <a:p>
            <a:r>
              <a:t>2.机器学习可以分为监督学习、无监督学习和强化学习等不同类型的算法，每种算法都有其独特的适用场景和优势。</a:t>
            </a:r>
          </a:p>
          <a:p>
            <a:r>
              <a:t>3.机器学习在实际应用中具有广泛的应用，可以应用于数据分类、预测、推荐等多个领域。</a:t>
            </a:r>
          </a:p>
          <a:p/>
        </p:txBody>
      </p:sp>
      <p:sp>
        <p:nvSpPr>
          <p:cNvPr id="5" name="Text Placeholder 4"/>
          <p:cNvSpPr>
            <a:spLocks noGrp="1"/>
          </p:cNvSpPr>
          <p:nvPr>
            <p:ph type="body" idx="3"/>
          </p:nvPr>
        </p:nvSpPr>
        <p:spPr/>
        <p:txBody>
          <a:bodyPr/>
          <a:lstStyle/>
          <a:p>
            <a:r>
              <a:t>机器学习的发展历程</a:t>
            </a:r>
          </a:p>
        </p:txBody>
      </p:sp>
      <p:sp>
        <p:nvSpPr>
          <p:cNvPr id="6" name="Content Placeholder 5"/>
          <p:cNvSpPr>
            <a:spLocks noGrp="1"/>
          </p:cNvSpPr>
          <p:nvPr>
            <p:ph sz="half" idx="4"/>
          </p:nvPr>
        </p:nvSpPr>
        <p:spPr/>
        <p:txBody>
          <a:bodyPr/>
          <a:lstStyle/>
          <a:p>
            <a:r>
              <a:t>1.机器学习的发展可以追溯到上个世纪50年代，经历了多个阶段的发展，现在已经成为了人工智能领域的重要组成部分。</a:t>
            </a:r>
          </a:p>
          <a:p>
            <a:r>
              <a:t>2.随着计算机技术的不断发展，机器学习的应用范围和性能也在不断提高，现在已经成为了许多领域的重要技术支撑。</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机器学习概述</a:t>
            </a:r>
          </a:p>
        </p:txBody>
      </p:sp>
      <p:sp>
        <p:nvSpPr>
          <p:cNvPr id="3" name="Text Placeholder 2"/>
          <p:cNvSpPr>
            <a:spLocks noGrp="1"/>
          </p:cNvSpPr>
          <p:nvPr>
            <p:ph type="body" idx="1"/>
          </p:nvPr>
        </p:nvSpPr>
        <p:spPr/>
        <p:txBody>
          <a:bodyPr/>
          <a:lstStyle/>
          <a:p>
            <a:r>
              <a:t>机器学习的基本原理</a:t>
            </a:r>
          </a:p>
        </p:txBody>
      </p:sp>
      <p:sp>
        <p:nvSpPr>
          <p:cNvPr id="4" name="Content Placeholder 3"/>
          <p:cNvSpPr>
            <a:spLocks noGrp="1"/>
          </p:cNvSpPr>
          <p:nvPr>
            <p:ph sz="half" idx="2"/>
          </p:nvPr>
        </p:nvSpPr>
        <p:spPr/>
        <p:txBody>
          <a:bodyPr/>
          <a:lstStyle/>
          <a:p>
            <a:r>
              <a:t>1.机器学习的基本原理是通过使用大量数据进行训练，使得模型能够更好地适应新数据，并具有更好的泛化能力。</a:t>
            </a:r>
          </a:p>
          <a:p>
            <a:r>
              <a:t>2.机器学习模型需要进行特征工程，特征工程的好坏直接影响了模型的性能。</a:t>
            </a:r>
          </a:p>
          <a:p>
            <a:r>
              <a:t>3.机器学习的性能评估需要使用合适的评估指标进行评估，不同的评估指标有不同的适用场景和优缺点。</a:t>
            </a:r>
          </a:p>
          <a:p/>
        </p:txBody>
      </p:sp>
      <p:sp>
        <p:nvSpPr>
          <p:cNvPr id="5" name="Text Placeholder 4"/>
          <p:cNvSpPr>
            <a:spLocks noGrp="1"/>
          </p:cNvSpPr>
          <p:nvPr>
            <p:ph type="body" idx="3"/>
          </p:nvPr>
        </p:nvSpPr>
        <p:spPr/>
        <p:txBody>
          <a:bodyPr/>
          <a:lstStyle/>
          <a:p>
            <a:r>
              <a:t>机器学习的应用场景</a:t>
            </a:r>
          </a:p>
        </p:txBody>
      </p:sp>
      <p:sp>
        <p:nvSpPr>
          <p:cNvPr id="6" name="Content Placeholder 5"/>
          <p:cNvSpPr>
            <a:spLocks noGrp="1"/>
          </p:cNvSpPr>
          <p:nvPr>
            <p:ph sz="half" idx="4"/>
          </p:nvPr>
        </p:nvSpPr>
        <p:spPr/>
        <p:txBody>
          <a:bodyPr/>
          <a:lstStyle/>
          <a:p>
            <a:r>
              <a:t>1.机器学习可以应用于多个领域，如自然语言处理、计算机视觉、智能推荐等。</a:t>
            </a:r>
          </a:p>
          <a:p>
            <a:r>
              <a:t>2.在不同领域的应用中，机器学习需要使用不同的算法和模型进行训练和预测。</a:t>
            </a:r>
          </a:p>
          <a:p>
            <a:r>
              <a:t>3.机器学习的应用场景不断扩展，未来将会有更多的领域应用机器学习技术。</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机器学习概述</a:t>
            </a:r>
          </a:p>
        </p:txBody>
      </p:sp>
      <p:sp>
        <p:nvSpPr>
          <p:cNvPr id="3" name="Content Placeholder 2"/>
          <p:cNvSpPr>
            <a:spLocks noGrp="1"/>
          </p:cNvSpPr>
          <p:nvPr>
            <p:ph sz="half" idx="2"/>
          </p:nvPr>
        </p:nvSpPr>
        <p:spPr/>
        <p:txBody>
          <a:bodyPr/>
          <a:lstStyle/>
          <a:p>
            <a:r>
              <a:t>1.机器学习面临着数据隐私、算法公平性、模型可解释性等方面的挑战。</a:t>
            </a:r>
          </a:p>
          <a:p>
            <a:r>
              <a:t>2.未来机器学习的发展趋势是向着更高效、更可靠、更智能的方向发展。</a:t>
            </a:r>
          </a:p>
          <a:p>
            <a:r>
              <a:t>3.随着技术的不断进步和应用场景的不断扩展，机器学习将会在更多领域得到广泛应用。</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机器学习的挑战和未来发展趋势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Subtitle 2"/>
          <p:cNvSpPr>
            <a:spLocks noGrp="1"/>
          </p:cNvSpPr>
          <p:nvPr>
            <p:ph type="subTitle" idx="1"/>
          </p:nvPr>
        </p:nvSpPr>
        <p:spPr/>
        <p:txBody>
          <a:bodyPr/>
          <a:lstStyle/>
          <a:p>
            <a:r>
              <a:t>硬件加速的机器学习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Content Placeholder 2"/>
          <p:cNvSpPr>
            <a:spLocks noGrp="1"/>
          </p:cNvSpPr>
          <p:nvPr>
            <p:ph sz="half" idx="2"/>
          </p:nvPr>
        </p:nvSpPr>
        <p:spPr/>
        <p:txBody>
          <a:bodyPr/>
          <a:lstStyle/>
          <a:p>
            <a:r>
              <a:t>1.利用专用硬件提高计算性能：硬件加速通过使用专门的计算单元，如GPU或TPU，来执行特定的计算任务，从而大大提高计算性能。</a:t>
            </a:r>
          </a:p>
          <a:p>
            <a:r>
              <a:t>2.并行计算：硬件加速器可以将任务分解成多个并行的子任务，同时处理多个数据，进一步提高计算效率。</a:t>
            </a:r>
          </a:p>
          <a:p>
            <a:r>
              <a:t>3.减少数据传输延迟：硬件加速器通常直接与内存或其他存储设备相连，减少了数据传输延迟，提高了处理速度。</a:t>
            </a:r>
          </a:p>
          <a:p/>
        </p:txBody>
      </p:sp>
      <p:sp>
        <p:nvSpPr>
          <p:cNvPr id="4" name="Text Placeholder 3"/>
          <p:cNvSpPr>
            <a:spLocks noGrp="1"/>
          </p:cNvSpPr>
          <p:nvPr>
            <p:ph type="body" idx="3"/>
          </p:nvPr>
        </p:nvSpPr>
        <p:spPr/>
        <p:txBody>
          <a:bodyPr/>
          <a:lstStyle/>
          <a:p>
            <a:r>
              <a:t>硬件加速器架构</a:t>
            </a:r>
          </a:p>
        </p:txBody>
      </p:sp>
      <p:sp>
        <p:nvSpPr>
          <p:cNvPr id="5" name="Content Placeholder 4"/>
          <p:cNvSpPr>
            <a:spLocks noGrp="1"/>
          </p:cNvSpPr>
          <p:nvPr>
            <p:ph sz="half" idx="4"/>
          </p:nvPr>
        </p:nvSpPr>
        <p:spPr/>
        <p:txBody>
          <a:bodyPr/>
          <a:lstStyle/>
          <a:p>
            <a:r>
              <a:t>1.专用硬件：硬件加速器通常采用专门的硬件架构设计，以最大程度地提高计算性能。</a:t>
            </a:r>
          </a:p>
          <a:p>
            <a:r>
              <a:t>2.可扩展性：硬件加速器能够根据需要扩展计算资源，以满足不同任务的需求。</a:t>
            </a:r>
          </a:p>
          <a:p>
            <a:r>
              <a:t>3.优化算法：硬件加速器通常针对特定的算法或计算任务进行优化，以提高计算效率。</a:t>
            </a:r>
          </a:p>
          <a:p/>
        </p:txBody>
      </p:sp>
      <p:sp>
        <p:nvSpPr>
          <p:cNvPr id="6" name="Text Placeholder 5"/>
          <p:cNvSpPr>
            <a:spLocks noGrp="1"/>
          </p:cNvSpPr>
          <p:nvPr>
            <p:ph type="body" idx="1"/>
          </p:nvPr>
        </p:nvSpPr>
        <p:spPr/>
        <p:txBody>
          <a:bodyPr/>
          <a:lstStyle/>
          <a:p>
            <a:r>
              <a:t>硬件加速原理概述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Text Placeholder 2"/>
          <p:cNvSpPr>
            <a:spLocks noGrp="1"/>
          </p:cNvSpPr>
          <p:nvPr>
            <p:ph type="body" idx="1"/>
          </p:nvPr>
        </p:nvSpPr>
        <p:spPr/>
        <p:txBody>
          <a:bodyPr/>
          <a:lstStyle/>
          <a:p>
            <a:r>
              <a:t>硬件加速机器学习算法</a:t>
            </a:r>
          </a:p>
        </p:txBody>
      </p:sp>
      <p:sp>
        <p:nvSpPr>
          <p:cNvPr id="4" name="Content Placeholder 3"/>
          <p:cNvSpPr>
            <a:spLocks noGrp="1"/>
          </p:cNvSpPr>
          <p:nvPr>
            <p:ph sz="half" idx="2"/>
          </p:nvPr>
        </p:nvSpPr>
        <p:spPr/>
        <p:txBody>
          <a:bodyPr/>
          <a:lstStyle/>
          <a:p>
            <a:r>
              <a:t>1.矩阵运算：机器学习算法通常需要大量的矩阵运算，硬件加速器可以高效地执行这些运算。</a:t>
            </a:r>
          </a:p>
          <a:p>
            <a:r>
              <a:t>2.并行化处理：硬件加速器可以将机器学习算法中的计算任务并行化处理，提高计算速度。</a:t>
            </a:r>
          </a:p>
          <a:p>
            <a:r>
              <a:t>3.优化存储：硬件加速器通常采用优化存储的设计，以减少存储访问延迟，提高计算效率。</a:t>
            </a:r>
          </a:p>
          <a:p/>
        </p:txBody>
      </p:sp>
      <p:sp>
        <p:nvSpPr>
          <p:cNvPr id="5" name="Text Placeholder 4"/>
          <p:cNvSpPr>
            <a:spLocks noGrp="1"/>
          </p:cNvSpPr>
          <p:nvPr>
            <p:ph type="body" idx="3"/>
          </p:nvPr>
        </p:nvSpPr>
        <p:spPr/>
        <p:txBody>
          <a:bodyPr/>
          <a:lstStyle/>
          <a:p>
            <a:r>
              <a:t>硬件加速深度学习模型</a:t>
            </a:r>
          </a:p>
        </p:txBody>
      </p:sp>
      <p:sp>
        <p:nvSpPr>
          <p:cNvPr id="6" name="Content Placeholder 5"/>
          <p:cNvSpPr>
            <a:spLocks noGrp="1"/>
          </p:cNvSpPr>
          <p:nvPr>
            <p:ph sz="half" idx="4"/>
          </p:nvPr>
        </p:nvSpPr>
        <p:spPr/>
        <p:txBody>
          <a:bodyPr/>
          <a:lstStyle/>
          <a:p>
            <a:r>
              <a:t>1.提高训练速度：硬件加速器可以大大提高深度学习模型的训练速度，缩短训练时间。</a:t>
            </a:r>
          </a:p>
          <a:p>
            <a:r>
              <a:t>2.支持大规模模型：硬件加速器能够处理大规模的深度学习模型，提高模型的准确性。</a:t>
            </a:r>
          </a:p>
          <a:p>
            <a:r>
              <a:t>3.减少能源消耗：相比传统的CPU计算，硬件加速器可以减少能源消耗，提高能效比。</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Content Placeholder 2"/>
          <p:cNvSpPr>
            <a:spLocks noGrp="1"/>
          </p:cNvSpPr>
          <p:nvPr>
            <p:ph sz="half" idx="2"/>
          </p:nvPr>
        </p:nvSpPr>
        <p:spPr/>
        <p:txBody>
          <a:bodyPr/>
          <a:lstStyle/>
          <a:p>
            <a:r>
              <a:t>1.高效处理文本数据：硬件加速器可以高效地处理大量的文本数据，提高自然语言处理的效率。</a:t>
            </a:r>
          </a:p>
          <a:p>
            <a:r>
              <a:t>2.支持复杂模型：硬件加速器能够支持复杂的自然语言处理模型，提高模型的准确性。</a:t>
            </a:r>
          </a:p>
          <a:p>
            <a:r>
              <a:t>3.实时性能：硬件加速器可以实现实时的自然语言处理性能，满足实际应用的需求。</a:t>
            </a:r>
          </a:p>
          <a:p/>
        </p:txBody>
      </p:sp>
      <p:sp>
        <p:nvSpPr>
          <p:cNvPr id="4" name="Text Placeholder 3"/>
          <p:cNvSpPr>
            <a:spLocks noGrp="1"/>
          </p:cNvSpPr>
          <p:nvPr>
            <p:ph type="body" idx="3"/>
          </p:nvPr>
        </p:nvSpPr>
        <p:spPr/>
        <p:txBody>
          <a:bodyPr/>
          <a:lstStyle/>
          <a:p>
            <a:r>
              <a:t>未来发展趋势和挑战</a:t>
            </a:r>
          </a:p>
        </p:txBody>
      </p:sp>
      <p:sp>
        <p:nvSpPr>
          <p:cNvPr id="5" name="Content Placeholder 4"/>
          <p:cNvSpPr>
            <a:spLocks noGrp="1"/>
          </p:cNvSpPr>
          <p:nvPr>
            <p:ph sz="half" idx="4"/>
          </p:nvPr>
        </p:nvSpPr>
        <p:spPr/>
        <p:txBody>
          <a:bodyPr/>
          <a:lstStyle/>
          <a:p>
            <a:r>
              <a:t>1.技术进步：随着技术的不断进步，硬件加速器的性能将不断提高，应用领域也将不断扩大。</a:t>
            </a:r>
          </a:p>
          <a:p>
            <a:r>
              <a:t>2.集成化设计：未来的硬件加速器可能会采用更加集成化的设计，将多个功能集成在一个芯片上。</a:t>
            </a:r>
          </a:p>
          <a:p>
            <a:r>
              <a:t>3.安全性和隐私保护：随着硬件加速器的广泛应用，安全性和隐私保护将成为一个重要的考虑因素。</a:t>
            </a:r>
          </a:p>
        </p:txBody>
      </p:sp>
      <p:sp>
        <p:nvSpPr>
          <p:cNvPr id="6" name="Text Placeholder 5"/>
          <p:cNvSpPr>
            <a:spLocks noGrp="1"/>
          </p:cNvSpPr>
          <p:nvPr>
            <p:ph type="body" idx="1"/>
          </p:nvPr>
        </p:nvSpPr>
        <p:spPr/>
        <p:txBody>
          <a:bodyPr/>
          <a:lstStyle/>
          <a:p>
            <a:r>
              <a:t>硬件加速在自然语言处理中的应用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Subtitle 2"/>
          <p:cNvSpPr>
            <a:spLocks noGrp="1"/>
          </p:cNvSpPr>
          <p:nvPr>
            <p:ph type="subTitle" idx="1"/>
          </p:nvPr>
        </p:nvSpPr>
        <p:spPr/>
        <p:txBody>
          <a:bodyPr/>
          <a:lstStyle/>
          <a:p>
            <a:r>
              <a:t>硬件加速的机器学习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Text Placeholder 2"/>
          <p:cNvSpPr>
            <a:spLocks noGrp="1"/>
          </p:cNvSpPr>
          <p:nvPr>
            <p:ph type="body" idx="1"/>
          </p:nvPr>
        </p:nvSpPr>
        <p:spPr/>
        <p:txBody>
          <a:bodyPr/>
          <a:lstStyle/>
          <a:p>
            <a:r>
              <a:t>GPU加速器</a:t>
            </a:r>
          </a:p>
        </p:txBody>
      </p:sp>
      <p:sp>
        <p:nvSpPr>
          <p:cNvPr id="4" name="Content Placeholder 3"/>
          <p:cNvSpPr>
            <a:spLocks noGrp="1"/>
          </p:cNvSpPr>
          <p:nvPr>
            <p:ph sz="half" idx="2"/>
          </p:nvPr>
        </p:nvSpPr>
        <p:spPr/>
        <p:txBody>
          <a:bodyPr/>
          <a:lstStyle/>
          <a:p>
            <a:r>
              <a:t>1.GPU加速器是利用图形处理单元（GPU）进行高性能计算的一种硬件加速器，能够大幅提升机器学习算法的训练和推理速度。</a:t>
            </a:r>
          </a:p>
          <a:p>
            <a:r>
              <a:t>2.GPU加速器采用并行计算架构，能够将计算任务分配到多个处理核心上，实现高效并行处理。</a:t>
            </a:r>
          </a:p>
          <a:p>
            <a:r>
              <a:t>3.GPU加速器的应用范围广泛，包括深度学习、计算机视觉、自然语言处理等多个机器学习领域。</a:t>
            </a:r>
          </a:p>
          <a:p/>
        </p:txBody>
      </p:sp>
      <p:sp>
        <p:nvSpPr>
          <p:cNvPr id="5" name="Text Placeholder 4"/>
          <p:cNvSpPr>
            <a:spLocks noGrp="1"/>
          </p:cNvSpPr>
          <p:nvPr>
            <p:ph type="body" idx="3"/>
          </p:nvPr>
        </p:nvSpPr>
        <p:spPr/>
        <p:txBody>
          <a:bodyPr/>
          <a:lstStyle/>
          <a:p>
            <a:r>
              <a:t>TPU加速器</a:t>
            </a:r>
          </a:p>
        </p:txBody>
      </p:sp>
      <p:sp>
        <p:nvSpPr>
          <p:cNvPr id="6" name="Content Placeholder 5"/>
          <p:cNvSpPr>
            <a:spLocks noGrp="1"/>
          </p:cNvSpPr>
          <p:nvPr>
            <p:ph sz="half" idx="4"/>
          </p:nvPr>
        </p:nvSpPr>
        <p:spPr/>
        <p:txBody>
          <a:bodyPr/>
          <a:lstStyle/>
          <a:p>
            <a:r>
              <a:t>1.TPU（TensorProcessingUnit）是谷歌专门为机器学习定制的硬件加速器，具有高效、低功耗的特性。</a:t>
            </a:r>
          </a:p>
          <a:p>
            <a:r>
              <a:t>2.TPU加速器采用矩阵计算单元，针对矩阵运算进行优化，能够大幅提升机器学习算法的性能。</a:t>
            </a:r>
          </a:p>
          <a:p>
            <a:r>
              <a:t>3.TPU加速器已经被广泛应用于谷歌的多个机器学习应用中，取得了显著的效果。</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Text Placeholder 2"/>
          <p:cNvSpPr>
            <a:spLocks noGrp="1"/>
          </p:cNvSpPr>
          <p:nvPr>
            <p:ph type="body" idx="1"/>
          </p:nvPr>
        </p:nvSpPr>
        <p:spPr/>
        <p:txBody>
          <a:bodyPr/>
          <a:lstStyle/>
          <a:p>
            <a:r>
              <a:t>FPGA加速器</a:t>
            </a:r>
          </a:p>
        </p:txBody>
      </p:sp>
      <p:sp>
        <p:nvSpPr>
          <p:cNvPr id="4" name="Content Placeholder 3"/>
          <p:cNvSpPr>
            <a:spLocks noGrp="1"/>
          </p:cNvSpPr>
          <p:nvPr>
            <p:ph sz="half" idx="2"/>
          </p:nvPr>
        </p:nvSpPr>
        <p:spPr/>
        <p:txBody>
          <a:bodyPr/>
          <a:lstStyle/>
          <a:p>
            <a:r>
              <a:t>1.FPGA（FieldProgrammableGateArray）是一种可编程逻辑器件，能够根据具体需求进行定制，实现硬件加速。</a:t>
            </a:r>
          </a:p>
          <a:p>
            <a:r>
              <a:t>2.FPGA加速器具有低功耗、高性能、可重构等优点，适用于多种机器学习算法的加速。</a:t>
            </a:r>
          </a:p>
          <a:p>
            <a:r>
              <a:t>3.FPGA加速器的应用范围正在不断扩大，未来有望成为机器学习硬件加速的重要发展方向之一。</a:t>
            </a:r>
          </a:p>
          <a:p/>
        </p:txBody>
      </p:sp>
      <p:sp>
        <p:nvSpPr>
          <p:cNvPr id="5" name="Text Placeholder 4"/>
          <p:cNvSpPr>
            <a:spLocks noGrp="1"/>
          </p:cNvSpPr>
          <p:nvPr>
            <p:ph type="body" idx="3"/>
          </p:nvPr>
        </p:nvSpPr>
        <p:spPr/>
        <p:txBody>
          <a:bodyPr/>
          <a:lstStyle/>
          <a:p>
            <a:r>
              <a:t>ASIC加速器</a:t>
            </a:r>
          </a:p>
        </p:txBody>
      </p:sp>
      <p:sp>
        <p:nvSpPr>
          <p:cNvPr id="6" name="Content Placeholder 5"/>
          <p:cNvSpPr>
            <a:spLocks noGrp="1"/>
          </p:cNvSpPr>
          <p:nvPr>
            <p:ph sz="half" idx="4"/>
          </p:nvPr>
        </p:nvSpPr>
        <p:spPr/>
        <p:txBody>
          <a:bodyPr/>
          <a:lstStyle/>
          <a:p>
            <a:r>
              <a:t>1.ASIC（Application-SpecificIntegratedCircuit）是一种针对特定应用定制的芯片，具有高性能、低功耗等优点。</a:t>
            </a:r>
          </a:p>
          <a:p>
            <a:r>
              <a:t>2.ASIC加速器能够针对特定的机器学习算法进行优化，实现更高效的硬件加速。</a:t>
            </a:r>
          </a:p>
          <a:p>
            <a:r>
              <a:t>3.随着机器学习算法的不断发展和普及，ASIC加速器的应用前景广阔，有望成为未来机器学习硬件加速的主流技术之一。</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Text Placeholder 2"/>
          <p:cNvSpPr>
            <a:spLocks noGrp="1"/>
          </p:cNvSpPr>
          <p:nvPr>
            <p:ph type="body" idx="1"/>
          </p:nvPr>
        </p:nvSpPr>
        <p:spPr/>
        <p:txBody>
          <a:bodyPr/>
          <a:lstStyle/>
          <a:p>
            <a:r>
              <a:t>神经形态计算芯片</a:t>
            </a:r>
          </a:p>
        </p:txBody>
      </p:sp>
      <p:sp>
        <p:nvSpPr>
          <p:cNvPr id="4" name="Content Placeholder 3"/>
          <p:cNvSpPr>
            <a:spLocks noGrp="1"/>
          </p:cNvSpPr>
          <p:nvPr>
            <p:ph sz="half" idx="2"/>
          </p:nvPr>
        </p:nvSpPr>
        <p:spPr/>
        <p:txBody>
          <a:bodyPr/>
          <a:lstStyle/>
          <a:p>
            <a:r>
              <a:t>1.神经形态计算芯片是一种模拟人脑神经元和突触结构的芯片，能够模拟人脑的运算方式，实现更高效的学习和推理。</a:t>
            </a:r>
          </a:p>
          <a:p>
            <a:r>
              <a:t>2.神经形态计算芯片具有低功耗、高并行度、可扩展性等优点，被认为是未来机器学习硬件加速的重要方向之一。</a:t>
            </a:r>
          </a:p>
          <a:p>
            <a:r>
              <a:t>3.目前神经形态计算芯片仍处于研究和发展阶段，但已经取得了一些重要的成果和突破。</a:t>
            </a:r>
          </a:p>
          <a:p/>
        </p:txBody>
      </p:sp>
      <p:sp>
        <p:nvSpPr>
          <p:cNvPr id="5" name="Text Placeholder 4"/>
          <p:cNvSpPr>
            <a:spLocks noGrp="1"/>
          </p:cNvSpPr>
          <p:nvPr>
            <p:ph type="body" idx="3"/>
          </p:nvPr>
        </p:nvSpPr>
        <p:spPr/>
        <p:txBody>
          <a:bodyPr/>
          <a:lstStyle/>
          <a:p>
            <a:r>
              <a:t>智能网卡</a:t>
            </a:r>
          </a:p>
        </p:txBody>
      </p:sp>
      <p:sp>
        <p:nvSpPr>
          <p:cNvPr id="6" name="Content Placeholder 5"/>
          <p:cNvSpPr>
            <a:spLocks noGrp="1"/>
          </p:cNvSpPr>
          <p:nvPr>
            <p:ph sz="half" idx="4"/>
          </p:nvPr>
        </p:nvSpPr>
        <p:spPr/>
        <p:txBody>
          <a:bodyPr/>
          <a:lstStyle/>
          <a:p>
            <a:r>
              <a:t>1.智能网卡是一种集成了处理器和网络功能的网卡，能够卸载主机处理器的网络处理任务，提高网络性能和机器学习效率。</a:t>
            </a:r>
          </a:p>
          <a:p>
            <a:r>
              <a:t>2.智能网卡具有高性能、低延迟、可扩展性等优点，能够支持更大的网络带宽和数据吞吐量。</a:t>
            </a:r>
          </a:p>
          <a:p>
            <a:r>
              <a:t>3.智能网卡已经被广泛应用于数据中心和云计算环境中，成为机器学习硬件加速的重要组成部分之一。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硬件加速优势</a:t>
            </a:r>
          </a:p>
        </p:txBody>
      </p:sp>
      <p:sp>
        <p:nvSpPr>
          <p:cNvPr id="3" name="Subtitle 2"/>
          <p:cNvSpPr>
            <a:spLocks noGrp="1"/>
          </p:cNvSpPr>
          <p:nvPr>
            <p:ph type="subTitle" idx="1"/>
          </p:nvPr>
        </p:nvSpPr>
        <p:spPr/>
        <p:txBody>
          <a:bodyPr/>
          <a:lstStyle/>
          <a:p>
            <a:r>
              <a:t>硬件加速的机器学习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硬件加速优势</a:t>
            </a:r>
          </a:p>
        </p:txBody>
      </p:sp>
      <p:sp>
        <p:nvSpPr>
          <p:cNvPr id="3" name="Text Placeholder 2"/>
          <p:cNvSpPr>
            <a:spLocks noGrp="1"/>
          </p:cNvSpPr>
          <p:nvPr>
            <p:ph type="body" idx="1"/>
          </p:nvPr>
        </p:nvSpPr>
        <p:spPr/>
        <p:txBody>
          <a:bodyPr/>
          <a:lstStyle/>
          <a:p>
            <a:r>
              <a:t>计算效率提升</a:t>
            </a:r>
          </a:p>
        </p:txBody>
      </p:sp>
      <p:sp>
        <p:nvSpPr>
          <p:cNvPr id="4" name="Content Placeholder 3"/>
          <p:cNvSpPr>
            <a:spLocks noGrp="1"/>
          </p:cNvSpPr>
          <p:nvPr>
            <p:ph sz="half" idx="2"/>
          </p:nvPr>
        </p:nvSpPr>
        <p:spPr/>
        <p:txBody>
          <a:bodyPr/>
          <a:lstStyle/>
          <a:p>
            <a:r>
              <a:t>1.硬件加速可以直接提高计算效率，减少训练时间，使得机器学习模型能够在更短的时间内完成训练。</a:t>
            </a:r>
          </a:p>
          <a:p>
            <a:r>
              <a:t>2.利用专用硬件进行加速，如GPU和TPU，可以实现更高的并行度和浮点运算能力，从而提升计算效率。</a:t>
            </a:r>
          </a:p>
          <a:p>
            <a:r>
              <a:t>3.硬件加速可以降低能耗，提高能效比，使得机器学习模型能够在低功耗设备上运行。</a:t>
            </a:r>
          </a:p>
          <a:p/>
        </p:txBody>
      </p:sp>
      <p:sp>
        <p:nvSpPr>
          <p:cNvPr id="5" name="Text Placeholder 4"/>
          <p:cNvSpPr>
            <a:spLocks noGrp="1"/>
          </p:cNvSpPr>
          <p:nvPr>
            <p:ph type="body" idx="3"/>
          </p:nvPr>
        </p:nvSpPr>
        <p:spPr/>
        <p:txBody>
          <a:bodyPr/>
          <a:lstStyle/>
          <a:p>
            <a:r>
              <a:t>支持复杂模型</a:t>
            </a:r>
          </a:p>
        </p:txBody>
      </p:sp>
      <p:sp>
        <p:nvSpPr>
          <p:cNvPr id="6" name="Content Placeholder 5"/>
          <p:cNvSpPr>
            <a:spLocks noGrp="1"/>
          </p:cNvSpPr>
          <p:nvPr>
            <p:ph sz="half" idx="4"/>
          </p:nvPr>
        </p:nvSpPr>
        <p:spPr/>
        <p:txBody>
          <a:bodyPr/>
          <a:lstStyle/>
          <a:p>
            <a:r>
              <a:t>1.硬件加速可以支持更复杂的机器学习模型，如深度神经网络，这些模型需要大量的计算资源和存储空间。</a:t>
            </a:r>
          </a:p>
          <a:p>
            <a:r>
              <a:t>2.利用硬件加速，可以处理更大的数据集和更复杂的模型结构，进一步提高模型的精度和性能。</a:t>
            </a:r>
          </a:p>
          <a:p>
            <a:r>
              <a:t>3.硬件加速可以促进机器学习领域的发展，推动更多创新应用的出现。</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硬件加速优势</a:t>
            </a:r>
          </a:p>
        </p:txBody>
      </p:sp>
      <p:sp>
        <p:nvSpPr>
          <p:cNvPr id="3" name="Text Placeholder 2"/>
          <p:cNvSpPr>
            <a:spLocks noGrp="1"/>
          </p:cNvSpPr>
          <p:nvPr>
            <p:ph type="body" idx="1"/>
          </p:nvPr>
        </p:nvSpPr>
        <p:spPr/>
        <p:txBody>
          <a:bodyPr/>
          <a:lstStyle/>
          <a:p>
            <a:r>
              <a:t>提高可扩展性</a:t>
            </a:r>
          </a:p>
        </p:txBody>
      </p:sp>
      <p:sp>
        <p:nvSpPr>
          <p:cNvPr id="4" name="Content Placeholder 3"/>
          <p:cNvSpPr>
            <a:spLocks noGrp="1"/>
          </p:cNvSpPr>
          <p:nvPr>
            <p:ph sz="half" idx="2"/>
          </p:nvPr>
        </p:nvSpPr>
        <p:spPr/>
        <p:txBody>
          <a:bodyPr/>
          <a:lstStyle/>
          <a:p>
            <a:r>
              <a:t>1.硬件加速可以提高机器学习系统的可扩展性，使得系统能够更好地应对大规模数据和复杂任务。</a:t>
            </a:r>
          </a:p>
          <a:p>
            <a:r>
              <a:t>2.通过分布式系统和硬件加速的结合，可以实现更高效的数据处理和模型训练，提高系统的性能和稳定性。</a:t>
            </a:r>
          </a:p>
          <a:p>
            <a:r>
              <a:t>3.硬件加速可以降低系统成本，提高性价比，使得机器学习技术能够更广泛地应用于各个领域。</a:t>
            </a:r>
          </a:p>
          <a:p/>
        </p:txBody>
      </p:sp>
      <p:sp>
        <p:nvSpPr>
          <p:cNvPr id="5" name="Text Placeholder 4"/>
          <p:cNvSpPr>
            <a:spLocks noGrp="1"/>
          </p:cNvSpPr>
          <p:nvPr>
            <p:ph type="body" idx="3"/>
          </p:nvPr>
        </p:nvSpPr>
        <p:spPr/>
        <p:txBody>
          <a:bodyPr/>
          <a:lstStyle/>
          <a:p>
            <a:r>
              <a:t>促进算法优化</a:t>
            </a:r>
          </a:p>
        </p:txBody>
      </p:sp>
      <p:sp>
        <p:nvSpPr>
          <p:cNvPr id="6" name="Content Placeholder 5"/>
          <p:cNvSpPr>
            <a:spLocks noGrp="1"/>
          </p:cNvSpPr>
          <p:nvPr>
            <p:ph sz="half" idx="4"/>
          </p:nvPr>
        </p:nvSpPr>
        <p:spPr/>
        <p:txBody>
          <a:bodyPr/>
          <a:lstStyle/>
          <a:p>
            <a:r>
              <a:t>1.硬件加速可以促进机器学习算法的优化和改进，提高算法的效率和精度。</a:t>
            </a:r>
          </a:p>
          <a:p>
            <a:r>
              <a:t>2.通过硬件加速，可以更快地测试不同的算法和优化技术，从而加速算法的研发和改进。</a:t>
            </a:r>
          </a:p>
          <a:p>
            <a:r>
              <a:t>3.硬件加速可以降低算法对计算资源的需求，使得更多的设备和场景能够应用机器学习技术。</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https://d.book118.com/668125131064006026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机器学习概述</vt:lpstr>
      <vt:lpstr> 机器学习概述</vt:lpstr>
      <vt:lpstr> 机器学习概述</vt:lpstr>
      <vt:lpstr> 机器学习概述</vt:lpstr>
      <vt:lpstr> 硬件加速原理</vt:lpstr>
      <vt:lpstr> 硬件加速原理</vt:lpstr>
      <vt:lpstr> 硬件加速原理</vt:lpstr>
      <vt:lpstr> 硬件加速原理</vt:lpstr>
      <vt:lpstr> 常见硬件加速器</vt:lpstr>
      <vt:lpstr> 常见硬件加速器</vt:lpstr>
      <vt:lpstr> 常见硬件加速器</vt:lpstr>
      <vt:lpstr> 常见硬件加速器</vt:lpstr>
      <vt:lpstr> 硬件加速优势</vt:lpstr>
      <vt:lpstr> 硬件加速优势</vt:lpstr>
      <vt:lpstr> 硬件加速优势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2024-09-03T20:07:44.560</cp:lastPrinted>
  <dcterms:created xsi:type="dcterms:W3CDTF">2024-09-03T12:07:44Z</dcterms:created>
  <dcterms:modified xsi:type="dcterms:W3CDTF">2024-09-03T12:07:46Z</dcterms:modified>
</cp:coreProperties>
</file>