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57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6B4FB-AAFE-4C66-8F35-76228ED76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18C6F-1642-4CB5-8BD1-07CC9323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68306-848C-4740-AF47-C82808162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F93F6-475E-4217-A16F-51E236C3B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64E3C-E85D-49FC-A947-38C975A0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A459F-184C-4366-905E-E455764A5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3F534C-0A0A-497B-9938-DA99D7E7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1189B-6900-4356-8CB2-02FFBEC07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70748-857E-46AB-B777-3AF2B9ED7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F8AA-2D78-4C9B-BAF5-387F8D0F8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78051-B309-4748-85BE-CF1F93BFB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33" r:id="rId2"/>
    <p:sldLayoutId id="2147489434" r:id="rId3"/>
    <p:sldLayoutId id="2147489435" r:id="rId4"/>
    <p:sldLayoutId id="2147489436" r:id="rId5"/>
    <p:sldLayoutId id="2147489437" r:id="rId6"/>
    <p:sldLayoutId id="2147489438" r:id="rId7"/>
    <p:sldLayoutId id="2147489439" r:id="rId8"/>
    <p:sldLayoutId id="2147489440" r:id="rId9"/>
    <p:sldLayoutId id="2147489441" r:id="rId10"/>
    <p:sldLayoutId id="21474894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22" Type="http://schemas.openxmlformats.org/officeDocument/2006/relationships/tags" Target="../tags/tag437.xml" /><Relationship Id="rId23" Type="http://schemas.openxmlformats.org/officeDocument/2006/relationships/tags" Target="../tags/tag438.xml" /><Relationship Id="rId24" Type="http://schemas.openxmlformats.org/officeDocument/2006/relationships/tags" Target="../tags/tag439.xml" /><Relationship Id="rId25" Type="http://schemas.openxmlformats.org/officeDocument/2006/relationships/tags" Target="../tags/tag440.xml" /><Relationship Id="rId26" Type="http://schemas.openxmlformats.org/officeDocument/2006/relationships/tags" Target="../tags/tag441.xml" /><Relationship Id="rId27" Type="http://schemas.openxmlformats.org/officeDocument/2006/relationships/tags" Target="../tags/tag442.xml" /><Relationship Id="rId28" Type="http://schemas.openxmlformats.org/officeDocument/2006/relationships/tags" Target="../tags/tag443.xml" /><Relationship Id="rId29" Type="http://schemas.openxmlformats.org/officeDocument/2006/relationships/tags" Target="../tags/tag444.xml" /><Relationship Id="rId3" Type="http://schemas.openxmlformats.org/officeDocument/2006/relationships/tags" Target="../tags/tag418.xml" /><Relationship Id="rId30" Type="http://schemas.openxmlformats.org/officeDocument/2006/relationships/tags" Target="../tags/tag445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4.xml" /><Relationship Id="rId11" Type="http://schemas.openxmlformats.org/officeDocument/2006/relationships/tags" Target="../tags/tag455.xml" /><Relationship Id="rId12" Type="http://schemas.openxmlformats.org/officeDocument/2006/relationships/tags" Target="../tags/tag456.xml" /><Relationship Id="rId13" Type="http://schemas.openxmlformats.org/officeDocument/2006/relationships/tags" Target="../tags/tag457.xml" /><Relationship Id="rId2" Type="http://schemas.openxmlformats.org/officeDocument/2006/relationships/tags" Target="../tags/tag446.xml" /><Relationship Id="rId3" Type="http://schemas.openxmlformats.org/officeDocument/2006/relationships/tags" Target="../tags/tag447.xml" /><Relationship Id="rId4" Type="http://schemas.openxmlformats.org/officeDocument/2006/relationships/tags" Target="../tags/tag448.xml" /><Relationship Id="rId5" Type="http://schemas.openxmlformats.org/officeDocument/2006/relationships/tags" Target="../tags/tag449.xml" /><Relationship Id="rId6" Type="http://schemas.openxmlformats.org/officeDocument/2006/relationships/tags" Target="../tags/tag450.xml" /><Relationship Id="rId7" Type="http://schemas.openxmlformats.org/officeDocument/2006/relationships/tags" Target="../tags/tag451.xml" /><Relationship Id="rId8" Type="http://schemas.openxmlformats.org/officeDocument/2006/relationships/tags" Target="../tags/tag452.xml" /><Relationship Id="rId9" Type="http://schemas.openxmlformats.org/officeDocument/2006/relationships/tags" Target="../tags/tag4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6.xml" /><Relationship Id="rId11" Type="http://schemas.openxmlformats.org/officeDocument/2006/relationships/tags" Target="../tags/tag467.xml" /><Relationship Id="rId12" Type="http://schemas.openxmlformats.org/officeDocument/2006/relationships/tags" Target="../tags/tag468.xml" /><Relationship Id="rId13" Type="http://schemas.openxmlformats.org/officeDocument/2006/relationships/tags" Target="../tags/tag469.xml" /><Relationship Id="rId14" Type="http://schemas.openxmlformats.org/officeDocument/2006/relationships/tags" Target="../tags/tag470.xml" /><Relationship Id="rId15" Type="http://schemas.openxmlformats.org/officeDocument/2006/relationships/tags" Target="../tags/tag471.xml" /><Relationship Id="rId16" Type="http://schemas.openxmlformats.org/officeDocument/2006/relationships/tags" Target="../tags/tag472.xml" /><Relationship Id="rId17" Type="http://schemas.openxmlformats.org/officeDocument/2006/relationships/tags" Target="../tags/tag473.xml" /><Relationship Id="rId18" Type="http://schemas.openxmlformats.org/officeDocument/2006/relationships/tags" Target="../tags/tag474.xml" /><Relationship Id="rId19" Type="http://schemas.openxmlformats.org/officeDocument/2006/relationships/tags" Target="../tags/tag475.xml" /><Relationship Id="rId2" Type="http://schemas.openxmlformats.org/officeDocument/2006/relationships/tags" Target="../tags/tag458.xml" /><Relationship Id="rId20" Type="http://schemas.openxmlformats.org/officeDocument/2006/relationships/tags" Target="../tags/tag476.xml" /><Relationship Id="rId21" Type="http://schemas.openxmlformats.org/officeDocument/2006/relationships/tags" Target="../tags/tag477.xml" /><Relationship Id="rId3" Type="http://schemas.openxmlformats.org/officeDocument/2006/relationships/tags" Target="../tags/tag459.xml" /><Relationship Id="rId4" Type="http://schemas.openxmlformats.org/officeDocument/2006/relationships/tags" Target="../tags/tag460.xml" /><Relationship Id="rId5" Type="http://schemas.openxmlformats.org/officeDocument/2006/relationships/tags" Target="../tags/tag461.xml" /><Relationship Id="rId6" Type="http://schemas.openxmlformats.org/officeDocument/2006/relationships/tags" Target="../tags/tag462.xml" /><Relationship Id="rId7" Type="http://schemas.openxmlformats.org/officeDocument/2006/relationships/tags" Target="../tags/tag463.xml" /><Relationship Id="rId8" Type="http://schemas.openxmlformats.org/officeDocument/2006/relationships/tags" Target="../tags/tag464.xml" /><Relationship Id="rId9" Type="http://schemas.openxmlformats.org/officeDocument/2006/relationships/tags" Target="../tags/tag4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tags" Target="../tags/tag488.xml" /><Relationship Id="rId13" Type="http://schemas.openxmlformats.org/officeDocument/2006/relationships/tags" Target="../tags/tag489.xml" /><Relationship Id="rId2" Type="http://schemas.openxmlformats.org/officeDocument/2006/relationships/tags" Target="../tags/tag47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Relationship Id="rId7" Type="http://schemas.openxmlformats.org/officeDocument/2006/relationships/tags" Target="../tags/tag483.xml" /><Relationship Id="rId8" Type="http://schemas.openxmlformats.org/officeDocument/2006/relationships/tags" Target="../tags/tag484.xml" /><Relationship Id="rId9" Type="http://schemas.openxmlformats.org/officeDocument/2006/relationships/tags" Target="../tags/tag4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1.xml" /><Relationship Id="rId11" Type="http://schemas.openxmlformats.org/officeDocument/2006/relationships/tags" Target="../tags/tag502.xml" /><Relationship Id="rId12" Type="http://schemas.openxmlformats.org/officeDocument/2006/relationships/tags" Target="../tags/tag503.xml" /><Relationship Id="rId13" Type="http://schemas.openxmlformats.org/officeDocument/2006/relationships/tags" Target="../tags/tag504.xml" /><Relationship Id="rId14" Type="http://schemas.openxmlformats.org/officeDocument/2006/relationships/tags" Target="../tags/tag505.xml" /><Relationship Id="rId15" Type="http://schemas.openxmlformats.org/officeDocument/2006/relationships/tags" Target="../tags/tag506.xml" /><Relationship Id="rId16" Type="http://schemas.openxmlformats.org/officeDocument/2006/relationships/tags" Target="../tags/tag507.xml" /><Relationship Id="rId17" Type="http://schemas.openxmlformats.org/officeDocument/2006/relationships/tags" Target="../tags/tag508.xml" /><Relationship Id="rId2" Type="http://schemas.openxmlformats.org/officeDocument/2006/relationships/tags" Target="../tags/tag493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Relationship Id="rId6" Type="http://schemas.openxmlformats.org/officeDocument/2006/relationships/tags" Target="../tags/tag497.xml" /><Relationship Id="rId7" Type="http://schemas.openxmlformats.org/officeDocument/2006/relationships/tags" Target="../tags/tag498.xml" /><Relationship Id="rId8" Type="http://schemas.openxmlformats.org/officeDocument/2006/relationships/tags" Target="../tags/tag499.xml" /><Relationship Id="rId9" Type="http://schemas.openxmlformats.org/officeDocument/2006/relationships/tags" Target="../tags/tag5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7.xml" /><Relationship Id="rId11" Type="http://schemas.openxmlformats.org/officeDocument/2006/relationships/tags" Target="../tags/tag518.xml" /><Relationship Id="rId12" Type="http://schemas.openxmlformats.org/officeDocument/2006/relationships/tags" Target="../tags/tag519.xml" /><Relationship Id="rId13" Type="http://schemas.openxmlformats.org/officeDocument/2006/relationships/tags" Target="../tags/tag520.xml" /><Relationship Id="rId14" Type="http://schemas.openxmlformats.org/officeDocument/2006/relationships/tags" Target="../tags/tag521.xml" /><Relationship Id="rId15" Type="http://schemas.openxmlformats.org/officeDocument/2006/relationships/tags" Target="../tags/tag522.xml" /><Relationship Id="rId16" Type="http://schemas.openxmlformats.org/officeDocument/2006/relationships/tags" Target="../tags/tag523.xml" /><Relationship Id="rId17" Type="http://schemas.openxmlformats.org/officeDocument/2006/relationships/tags" Target="../tags/tag524.xml" /><Relationship Id="rId18" Type="http://schemas.openxmlformats.org/officeDocument/2006/relationships/tags" Target="../tags/tag525.xml" /><Relationship Id="rId19" Type="http://schemas.openxmlformats.org/officeDocument/2006/relationships/tags" Target="../tags/tag526.xml" /><Relationship Id="rId2" Type="http://schemas.openxmlformats.org/officeDocument/2006/relationships/tags" Target="../tags/tag509.xml" /><Relationship Id="rId20" Type="http://schemas.openxmlformats.org/officeDocument/2006/relationships/tags" Target="../tags/tag527.xml" /><Relationship Id="rId21" Type="http://schemas.openxmlformats.org/officeDocument/2006/relationships/tags" Target="../tags/tag528.xml" /><Relationship Id="rId22" Type="http://schemas.openxmlformats.org/officeDocument/2006/relationships/tags" Target="../tags/tag529.xml" /><Relationship Id="rId23" Type="http://schemas.openxmlformats.org/officeDocument/2006/relationships/tags" Target="../tags/tag530.xml" /><Relationship Id="rId24" Type="http://schemas.openxmlformats.org/officeDocument/2006/relationships/tags" Target="../tags/tag531.xml" /><Relationship Id="rId25" Type="http://schemas.openxmlformats.org/officeDocument/2006/relationships/tags" Target="../tags/tag532.xml" /><Relationship Id="rId26" Type="http://schemas.openxmlformats.org/officeDocument/2006/relationships/tags" Target="../tags/tag533.xml" /><Relationship Id="rId27" Type="http://schemas.openxmlformats.org/officeDocument/2006/relationships/tags" Target="../tags/tag534.xml" /><Relationship Id="rId28" Type="http://schemas.openxmlformats.org/officeDocument/2006/relationships/tags" Target="../tags/tag535.xml" /><Relationship Id="rId29" Type="http://schemas.openxmlformats.org/officeDocument/2006/relationships/tags" Target="../tags/tag536.xml" /><Relationship Id="rId3" Type="http://schemas.openxmlformats.org/officeDocument/2006/relationships/tags" Target="../tags/tag510.xml" /><Relationship Id="rId30" Type="http://schemas.openxmlformats.org/officeDocument/2006/relationships/tags" Target="../tags/tag537.xml" /><Relationship Id="rId4" Type="http://schemas.openxmlformats.org/officeDocument/2006/relationships/tags" Target="../tags/tag511.xml" /><Relationship Id="rId5" Type="http://schemas.openxmlformats.org/officeDocument/2006/relationships/tags" Target="../tags/tag512.xml" /><Relationship Id="rId6" Type="http://schemas.openxmlformats.org/officeDocument/2006/relationships/tags" Target="../tags/tag513.xml" /><Relationship Id="rId7" Type="http://schemas.openxmlformats.org/officeDocument/2006/relationships/tags" Target="../tags/tag514.xml" /><Relationship Id="rId8" Type="http://schemas.openxmlformats.org/officeDocument/2006/relationships/tags" Target="../tags/tag515.xml" /><Relationship Id="rId9" Type="http://schemas.openxmlformats.org/officeDocument/2006/relationships/tags" Target="../tags/tag5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6.xml" /><Relationship Id="rId11" Type="http://schemas.openxmlformats.org/officeDocument/2006/relationships/tags" Target="../tags/tag547.xml" /><Relationship Id="rId12" Type="http://schemas.openxmlformats.org/officeDocument/2006/relationships/tags" Target="../tags/tag548.xml" /><Relationship Id="rId13" Type="http://schemas.openxmlformats.org/officeDocument/2006/relationships/tags" Target="../tags/tag549.xml" /><Relationship Id="rId2" Type="http://schemas.openxmlformats.org/officeDocument/2006/relationships/tags" Target="../tags/tag538.xml" /><Relationship Id="rId3" Type="http://schemas.openxmlformats.org/officeDocument/2006/relationships/tags" Target="../tags/tag539.xml" /><Relationship Id="rId4" Type="http://schemas.openxmlformats.org/officeDocument/2006/relationships/tags" Target="../tags/tag540.xml" /><Relationship Id="rId5" Type="http://schemas.openxmlformats.org/officeDocument/2006/relationships/tags" Target="../tags/tag541.xml" /><Relationship Id="rId6" Type="http://schemas.openxmlformats.org/officeDocument/2006/relationships/tags" Target="../tags/tag542.xml" /><Relationship Id="rId7" Type="http://schemas.openxmlformats.org/officeDocument/2006/relationships/tags" Target="../tags/tag543.xml" /><Relationship Id="rId8" Type="http://schemas.openxmlformats.org/officeDocument/2006/relationships/tags" Target="../tags/tag544.xml" /><Relationship Id="rId9" Type="http://schemas.openxmlformats.org/officeDocument/2006/relationships/tags" Target="../tags/tag5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8.xml" /><Relationship Id="rId11" Type="http://schemas.openxmlformats.org/officeDocument/2006/relationships/tags" Target="../tags/tag559.xml" /><Relationship Id="rId12" Type="http://schemas.openxmlformats.org/officeDocument/2006/relationships/tags" Target="../tags/tag560.xml" /><Relationship Id="rId13" Type="http://schemas.openxmlformats.org/officeDocument/2006/relationships/tags" Target="../tags/tag561.xml" /><Relationship Id="rId14" Type="http://schemas.openxmlformats.org/officeDocument/2006/relationships/tags" Target="../tags/tag562.xml" /><Relationship Id="rId15" Type="http://schemas.openxmlformats.org/officeDocument/2006/relationships/tags" Target="../tags/tag563.xml" /><Relationship Id="rId2" Type="http://schemas.openxmlformats.org/officeDocument/2006/relationships/tags" Target="../tags/tag550.xml" /><Relationship Id="rId3" Type="http://schemas.openxmlformats.org/officeDocument/2006/relationships/tags" Target="../tags/tag551.xml" /><Relationship Id="rId4" Type="http://schemas.openxmlformats.org/officeDocument/2006/relationships/tags" Target="../tags/tag552.xml" /><Relationship Id="rId5" Type="http://schemas.openxmlformats.org/officeDocument/2006/relationships/tags" Target="../tags/tag553.xml" /><Relationship Id="rId6" Type="http://schemas.openxmlformats.org/officeDocument/2006/relationships/tags" Target="../tags/tag554.xml" /><Relationship Id="rId7" Type="http://schemas.openxmlformats.org/officeDocument/2006/relationships/tags" Target="../tags/tag555.xml" /><Relationship Id="rId8" Type="http://schemas.openxmlformats.org/officeDocument/2006/relationships/tags" Target="../tags/tag556.xml" /><Relationship Id="rId9" Type="http://schemas.openxmlformats.org/officeDocument/2006/relationships/tags" Target="../tags/tag5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2.xml" /><Relationship Id="rId11" Type="http://schemas.openxmlformats.org/officeDocument/2006/relationships/tags" Target="../tags/tag573.xml" /><Relationship Id="rId12" Type="http://schemas.openxmlformats.org/officeDocument/2006/relationships/tags" Target="../tags/tag574.xml" /><Relationship Id="rId13" Type="http://schemas.openxmlformats.org/officeDocument/2006/relationships/tags" Target="../tags/tag575.xml" /><Relationship Id="rId2" Type="http://schemas.openxmlformats.org/officeDocument/2006/relationships/tags" Target="../tags/tag564.xml" /><Relationship Id="rId3" Type="http://schemas.openxmlformats.org/officeDocument/2006/relationships/tags" Target="../tags/tag565.xml" /><Relationship Id="rId4" Type="http://schemas.openxmlformats.org/officeDocument/2006/relationships/tags" Target="../tags/tag566.xml" /><Relationship Id="rId5" Type="http://schemas.openxmlformats.org/officeDocument/2006/relationships/tags" Target="../tags/tag567.xml" /><Relationship Id="rId6" Type="http://schemas.openxmlformats.org/officeDocument/2006/relationships/tags" Target="../tags/tag568.xml" /><Relationship Id="rId7" Type="http://schemas.openxmlformats.org/officeDocument/2006/relationships/tags" Target="../tags/tag569.xml" /><Relationship Id="rId8" Type="http://schemas.openxmlformats.org/officeDocument/2006/relationships/tags" Target="../tags/tag570.xml" /><Relationship Id="rId9" Type="http://schemas.openxmlformats.org/officeDocument/2006/relationships/tags" Target="../tags/tag57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76.xml" /><Relationship Id="rId4" Type="http://schemas.openxmlformats.org/officeDocument/2006/relationships/tags" Target="../tags/tag577.xml" /><Relationship Id="rId5" Type="http://schemas.openxmlformats.org/officeDocument/2006/relationships/tags" Target="../tags/tag5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6025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避免无效沟通误区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沟通的重要性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常见的无效沟通误区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如何避免无效沟通误区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提高沟通技巧的方法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沟通的重要性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建立良好人际关系</a:t>
            </a:r>
            <a:endParaRPr lang="zh-CN" altLang="en-US"/>
          </a:p>
        </p:txBody>
      </p:sp>
      <p:sp>
        <p:nvSpPr>
          <p:cNvPr id="105076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7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9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9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0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80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沟通的重要性：建立信任，增进理解，解决问题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建立良好人际关系的技巧：主动沟通，积极参与，换位思考，真诚待人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避免无效沟通的方法：明确沟通目标，选择合适的沟通方式，注意语气和措辞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1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有效沟通的原则：尊重、倾听、理解、表达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提高工作效率</a:t>
            </a:r>
            <a:endParaRPr lang="zh-CN" altLang="en-US"/>
          </a:p>
        </p:txBody>
      </p:sp>
      <p:sp>
        <p:nvSpPr>
          <p:cNvPr id="1050856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858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86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沟通是团队协作的关键，可以有效提高工作效率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2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864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86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良好的沟通可以减少误解和冲突，提高工作效率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68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870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87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沟通可以促进信息的传递和共享，提高工作效率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4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876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87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沟通可以激发员工的积极性和创造力，提高工作效率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促进信息传递</a:t>
            </a:r>
            <a:endParaRPr lang="zh-CN" altLang="en-US"/>
          </a:p>
        </p:txBody>
      </p:sp>
      <p:sp>
        <p:nvSpPr>
          <p:cNvPr id="10509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28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36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有效沟通可以减少误解和冲突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有效沟通可以增强人际关系和信任感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48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56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有效沟通可以促进创新和变革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有效沟通可以提高工作效率和团队合作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增进相互理解</a:t>
            </a:r>
            <a:endParaRPr lang="zh-CN" altLang="en-US"/>
          </a:p>
        </p:txBody>
      </p:sp>
      <p:sp>
        <p:nvSpPr>
          <p:cNvPr id="10510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10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2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沟通的目的：传递信息、表达情感、解决问题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6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18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沟通的方式：语言、非语言、肢体语言等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022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沟通的效果：取决于双方的理解程度和接受程度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024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28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030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沟通的技巧：倾听、表达、反馈、调整等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7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常见的无效沟通误区</a:t>
            </a:r>
            <a:endParaRPr lang="zh-CN" altLang="en-US"/>
          </a:p>
        </p:txBody>
      </p:sp>
      <p:sp>
        <p:nvSpPr>
          <p:cNvPr id="105107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缺乏明确目标</a:t>
            </a:r>
            <a:endParaRPr lang="zh-CN" altLang="en-US"/>
          </a:p>
        </p:txBody>
      </p:sp>
      <p:sp>
        <p:nvSpPr>
          <p:cNvPr id="1051438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0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2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4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沟通后没有明确目标，导致沟通效果无法评估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6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48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0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2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沟通前没有明确目标，导致沟通过程漫无目的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4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6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58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0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沟通过程中没有明确目标，导致沟通结果偏离主题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2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4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6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68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缺乏明确目标，导致沟通双方无法达成共识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表达不清</a:t>
            </a:r>
            <a:endParaRPr lang="zh-CN" altLang="en-US"/>
          </a:p>
        </p:txBody>
      </p:sp>
      <p:sp>
        <p:nvSpPr>
          <p:cNvPr id="1051514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16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18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0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2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5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542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44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46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550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语言表达：使用过于复杂或模糊的词汇，导致对方难以理解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2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缺乏重点：在沟通中过于啰嗦，没有突出重点，导致对方难以抓住关键信息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4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非语言表达：肢体语言、表情等非语言信息与语言信息不一致，导致沟通效果不佳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56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信息传递：没有明确表达自己的观点和意图，导致对方误解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忽视非言语沟通</a:t>
            </a:r>
            <a:endParaRPr lang="zh-CN" altLang="en-US"/>
          </a:p>
        </p:txBody>
      </p:sp>
      <p:sp>
        <p:nvSpPr>
          <p:cNvPr id="1051602" name="圆角矩形 26"/>
          <p:cNvSpPr/>
          <p:nvPr>
            <p:custDataLst>
              <p:tags r:id="rId2"/>
            </p:custDataLst>
          </p:nvPr>
        </p:nvSpPr>
        <p:spPr>
          <a:xfrm>
            <a:off x="838200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04" name="圆角矩形 28"/>
          <p:cNvSpPr/>
          <p:nvPr>
            <p:custDataLst>
              <p:tags r:id="rId3"/>
            </p:custDataLst>
          </p:nvPr>
        </p:nvSpPr>
        <p:spPr>
          <a:xfrm>
            <a:off x="840636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0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124456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非言语沟通在沟通中占据重要地位，容易被忽视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08" name="圆角矩形 29"/>
          <p:cNvSpPr/>
          <p:nvPr>
            <p:custDataLst>
              <p:tags r:id="rId5"/>
            </p:custDataLst>
          </p:nvPr>
        </p:nvSpPr>
        <p:spPr>
          <a:xfrm>
            <a:off x="3514898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10" name="圆角矩形 32"/>
          <p:cNvSpPr/>
          <p:nvPr>
            <p:custDataLst>
              <p:tags r:id="rId6"/>
            </p:custDataLst>
          </p:nvPr>
        </p:nvSpPr>
        <p:spPr>
          <a:xfrm>
            <a:off x="3517334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1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非言语沟通包括肢体语言、面部表情、语气等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4" name="圆角矩形 3"/>
          <p:cNvSpPr/>
          <p:nvPr>
            <p:custDataLst>
              <p:tags r:id="rId8"/>
            </p:custDataLst>
          </p:nvPr>
        </p:nvSpPr>
        <p:spPr>
          <a:xfrm>
            <a:off x="6191596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16" name="圆角矩形 4"/>
          <p:cNvSpPr/>
          <p:nvPr>
            <p:custDataLst>
              <p:tags r:id="rId9"/>
            </p:custDataLst>
          </p:nvPr>
        </p:nvSpPr>
        <p:spPr>
          <a:xfrm>
            <a:off x="6194032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1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忽视非言语沟通可能导致误解和沟通障碍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0" name="圆角矩形 8"/>
          <p:cNvSpPr/>
          <p:nvPr>
            <p:custDataLst>
              <p:tags r:id="rId11"/>
            </p:custDataLst>
          </p:nvPr>
        </p:nvSpPr>
        <p:spPr>
          <a:xfrm>
            <a:off x="8868295" y="1720759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22" name="圆角矩形 9"/>
          <p:cNvSpPr/>
          <p:nvPr>
            <p:custDataLst>
              <p:tags r:id="rId12"/>
            </p:custDataLst>
          </p:nvPr>
        </p:nvSpPr>
        <p:spPr>
          <a:xfrm>
            <a:off x="8870730" y="1720759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2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124456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提高非言语沟通能力，有助于提高沟通效果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缺乏倾听</a:t>
            </a:r>
            <a:endParaRPr lang="zh-CN" altLang="en-US"/>
          </a:p>
        </p:txBody>
      </p:sp>
      <p:sp>
        <p:nvSpPr>
          <p:cNvPr id="1051670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2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4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6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78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缺乏耐心，急于求成，导致沟通效果不佳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80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82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84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忽视对方的非语言信息，如表情、手势等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86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88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90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打断对方的发言，急于表达自己的观点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692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94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96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沟通过程中，只顾表达自己的观点，忽视对方的想法和感受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17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情绪化沟通</a:t>
            </a:r>
            <a:endParaRPr lang="zh-CN" altLang="en-US"/>
          </a:p>
        </p:txBody>
      </p:sp>
      <p:sp>
        <p:nvSpPr>
          <p:cNvPr id="10517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4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情绪化沟通的表现：在沟通中表现出愤怒、沮丧、焦虑等情绪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情绪化沟通的影响：影响沟通效果，导致误解和冲突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5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情绪化沟通的原因：个人性格、压力、沟通技巧不足等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75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避免情绪化沟通的方法：学会控制情绪，保持冷静，运用沟通技巧，如倾听、表达、反馈等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180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如何避免无效沟通误区</a:t>
            </a:r>
            <a:endParaRPr lang="zh-CN" altLang="en-US"/>
          </a:p>
        </p:txBody>
      </p:sp>
      <p:sp>
        <p:nvSpPr>
          <p:cNvPr id="105181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https://d.book118.com/668126025057006026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9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57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避免无效沟通误区</vt:lpstr>
      <vt:lpstr>目录</vt:lpstr>
      <vt:lpstr>单击编辑章节标题</vt:lpstr>
      <vt:lpstr>沟通的重要性</vt:lpstr>
      <vt:lpstr>PowerPoint Presentation</vt:lpstr>
      <vt:lpstr>建立良好人际关系</vt:lpstr>
      <vt:lpstr>提高工作效率</vt:lpstr>
      <vt:lpstr>促进信息传递</vt:lpstr>
      <vt:lpstr>增进相互理解</vt:lpstr>
      <vt:lpstr>常见的无效沟通误区</vt:lpstr>
      <vt:lpstr>PowerPoint Presentation</vt:lpstr>
      <vt:lpstr>缺乏明确目标</vt:lpstr>
      <vt:lpstr>表达不清</vt:lpstr>
      <vt:lpstr>忽视非言语沟通</vt:lpstr>
      <vt:lpstr>缺乏倾听</vt:lpstr>
      <vt:lpstr>情绪化沟通</vt:lpstr>
      <vt:lpstr>如何避免无效沟通误区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2024-09-03T16:17:42.110</cp:lastPrinted>
  <dcterms:created xsi:type="dcterms:W3CDTF">2024-09-03T08:17:42Z</dcterms:created>
  <dcterms:modified xsi:type="dcterms:W3CDTF">2024-09-03T08:17:45Z</dcterms:modified>
</cp:coreProperties>
</file>