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21B688-E691-48D2-BB53-31B5A0CFE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705287-154A-42AA-B108-8B120C29B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D520AB-5B9F-45B5-8825-85429ED830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2915C3-BCFE-476F-AD70-CAA459CF0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EE57F6-4326-47EF-BAFC-AEDC1B0A5B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D090AE-2E03-4295-B30A-52D1811912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3D95A8-E6FE-4AE1-A738-D071BF68DC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10E75C-3EFD-43D7-A68F-01810712CC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521F4E-50EA-4A8C-B5B0-61E12CEB7E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3CD74-F860-4C9E-8B17-D70CE5C705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047F53-C899-4860-AC59-FBEECAC1E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2604400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股票量化分析前景分析报告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股票量化分析概述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股票市场趋势和动态</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股票量化分析的应用前景</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股票量化分析的挑战和机遇</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结论和建议</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76" r="3257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549" r="2854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本报告旨在分析股票量化分析的前景，探讨其在未来市场中的发展趋势和应用。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随着金融市场的不断发展和金融科技的进步，股票量化分析作为一种有效的投资策略和工具，逐渐受到市场的关注和认可。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本报告将涵盖股票量化分析的基本概念、方法、应用和未来发展前景等方面的内容。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由于市场环境和数据来源的差异，本报告的分析可能不适用于所有地区和市场，仅供投资者参考。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限制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股票量化分析概述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75" r="243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量化分析的定义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量化分析是一种基于数学、统计学和计算机科学的方法，通过建立数学模型来分析股票市场数据，以预测股票价格走势和评估投资机会。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量化分析的重要性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金融市场的复杂性和波动性增加，传统的基本面分析和技术分析逐渐难以满足投资者对准确性和及时性的需求。量化分析能够提供更加客观、科学和系统的投资决策依据，帮助投资者在竞争激烈的股票市场中获得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量化分析的定义和重要性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20世纪50年代，随着计算机技术的兴起，一些学者开始尝试利用数学模型来预测股票价格。最早的量化分析师主要关注股票价格的时间序列分析，通过技术指标和趋势线来预测价格走势。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早期发展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随着计算机性能的提高和大数据技术的普及，现代量化分析更加注重多因素分析和数据挖掘。量化分析师利用机器学习、人工智能等技术，从大量数据中提取有用的信息，构建更加精准和稳健的预测模型。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现代发展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量化分析的历史和发展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量化选股</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通过建立选股模型，从众多股票中筛选出具有投资潜力的目标。常用的选股因子包括成长性、估值、盈利能力等。</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算法交易</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利用计算机程序自动执行交易指令，以降低交易成本和提高交易效率。算法交易的核心是制定科学的交易策略和风险管理措施。</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数据挖掘与机器学习</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利用机器学习和数据挖掘技术，从大量数据中提取有用的信息和模式，用于预测股票价格走势和评估投资机会。常用的机器学习算法包括支持向量机、随机森林、神经网络等。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量化择时</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通过建立时间模型，判断市场走势和买卖时机。常用的择时策略包括趋势跟踪、均值回归等。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量化分析的主要方法和工具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股票市场趋势和动态</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从20世纪初的证券交易所兴起，到现代的多层次资本市场，全球股票市场经历了数百年的发展历程。</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全球股票市场发展历程</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全球股票市场规模</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全球股票市场的参与者</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根据国际清算银行的数据，截至2022年，全球股票市场的总市值已超过100万亿美元。</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全球股票市场的参与者主要包括个人投资者、机构投资者和中央银行等。</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全球股票市场概述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美国股票市场</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作为全球最大的股票市场，美国股票市场以其强大的流动性和透明度吸引了全球投资者。近年来，随着科技公司的崛起，美国股票市场的结构也在发生变化。</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中国股票市场</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中国股票市场经历了快速的发展，已成为全球第二大股票市场。随着中国经济的崛起，中国股票市场的投资机会和影响力不断提升。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欧洲股票市场</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欧洲股票市场包括多个国家和地区的股票市场，如德国、英国、法国等。近年来，欧洲股票市场的监管环境不断改善，吸引了越来越多的投资者。</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主要股票市场的动态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233" b="72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346" r="534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股票市场的未来趋势和预测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数字化和智能化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随着科技的发展，股票市场的交易和投资决策将更加依赖大数据和人工智能等技术。数字化和智能化将成为未来股票市场的重要趋势。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绿色投资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随着全球对环境保护的重视，绿色投资将成为未来股票市场的重要方向。投资者将更加关注公司的环保和社会责任等方面。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跨境投资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随着全球经济一体化的深入，跨境投资将成为未来股票市场的重要趋势。投资者将更加关注国际市场的投资机会和风险。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https://d.book118.com/668126044003006032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2024-09-09T05:16:23.990</cp:lastPrinted>
  <dcterms:created xsi:type="dcterms:W3CDTF">2024-09-08T21:16:24Z</dcterms:created>
  <dcterms:modified xsi:type="dcterms:W3CDTF">2024-09-08T21:16:26Z</dcterms:modified>
</cp:coreProperties>
</file>