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79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96B89-A386-4945-A775-B5831AD6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20140-D9CF-4C75-AFF7-9AF7897B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20A5F-ECB8-4D9B-8C32-27EA15FB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12E37-F7D6-4DAF-92F8-4D9B7BA0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13F97-BD53-4C92-AE20-0C0E3C5AF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A7C65-D35C-434B-9E5E-5B6CE60F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793785-6BBA-4C4C-86B6-FA4743D65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821E1-ECB2-4BFD-8171-DDB1076B4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12093-15E1-4D1B-8573-1A84C28C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082B9-90E1-48C5-8F04-77F189A24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87B8E-9D15-44FE-B2F7-0CD70F1D5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67" r:id="rId2"/>
    <p:sldLayoutId id="2147491568" r:id="rId3"/>
    <p:sldLayoutId id="2147491569" r:id="rId4"/>
    <p:sldLayoutId id="2147491570" r:id="rId5"/>
    <p:sldLayoutId id="2147491571" r:id="rId6"/>
    <p:sldLayoutId id="2147491572" r:id="rId7"/>
    <p:sldLayoutId id="2147491573" r:id="rId8"/>
    <p:sldLayoutId id="2147491574" r:id="rId9"/>
    <p:sldLayoutId id="2147491575" r:id="rId10"/>
    <p:sldLayoutId id="214749157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8.xml" /><Relationship Id="rId11" Type="http://schemas.openxmlformats.org/officeDocument/2006/relationships/tags" Target="../tags/tag739.xml" /><Relationship Id="rId12" Type="http://schemas.openxmlformats.org/officeDocument/2006/relationships/tags" Target="../tags/tag740.xml" /><Relationship Id="rId13" Type="http://schemas.openxmlformats.org/officeDocument/2006/relationships/tags" Target="../tags/tag741.xml" /><Relationship Id="rId14" Type="http://schemas.openxmlformats.org/officeDocument/2006/relationships/tags" Target="../tags/tag742.xml" /><Relationship Id="rId15" Type="http://schemas.openxmlformats.org/officeDocument/2006/relationships/tags" Target="../tags/tag743.xml" /><Relationship Id="rId2" Type="http://schemas.openxmlformats.org/officeDocument/2006/relationships/tags" Target="../tags/tag730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4.xml" /><Relationship Id="rId3" Type="http://schemas.openxmlformats.org/officeDocument/2006/relationships/tags" Target="../tags/tag745.xml" /><Relationship Id="rId4" Type="http://schemas.openxmlformats.org/officeDocument/2006/relationships/tags" Target="../tags/tag746.xml" /><Relationship Id="rId5" Type="http://schemas.openxmlformats.org/officeDocument/2006/relationships/tags" Target="../tags/tag7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6.xml" /><Relationship Id="rId11" Type="http://schemas.openxmlformats.org/officeDocument/2006/relationships/tags" Target="../tags/tag757.xml" /><Relationship Id="rId12" Type="http://schemas.openxmlformats.org/officeDocument/2006/relationships/tags" Target="../tags/tag758.xml" /><Relationship Id="rId13" Type="http://schemas.openxmlformats.org/officeDocument/2006/relationships/tags" Target="../tags/tag759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tags" Target="../tags/tag754.xml" /><Relationship Id="rId9" Type="http://schemas.openxmlformats.org/officeDocument/2006/relationships/tags" Target="../tags/tag7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8.xml" /><Relationship Id="rId11" Type="http://schemas.openxmlformats.org/officeDocument/2006/relationships/tags" Target="../tags/tag769.xml" /><Relationship Id="rId12" Type="http://schemas.openxmlformats.org/officeDocument/2006/relationships/tags" Target="../tags/tag770.xml" /><Relationship Id="rId13" Type="http://schemas.openxmlformats.org/officeDocument/2006/relationships/tags" Target="../tags/tag771.xml" /><Relationship Id="rId2" Type="http://schemas.openxmlformats.org/officeDocument/2006/relationships/tags" Target="../tags/tag760.xml" /><Relationship Id="rId3" Type="http://schemas.openxmlformats.org/officeDocument/2006/relationships/tags" Target="../tags/tag761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2.xml" /><Relationship Id="rId3" Type="http://schemas.openxmlformats.org/officeDocument/2006/relationships/tags" Target="../tags/tag773.xml" /><Relationship Id="rId4" Type="http://schemas.openxmlformats.org/officeDocument/2006/relationships/tags" Target="../tags/tag7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3.xml" /><Relationship Id="rId11" Type="http://schemas.openxmlformats.org/officeDocument/2006/relationships/tags" Target="../tags/tag784.xml" /><Relationship Id="rId12" Type="http://schemas.openxmlformats.org/officeDocument/2006/relationships/tags" Target="../tags/tag785.xml" /><Relationship Id="rId13" Type="http://schemas.openxmlformats.org/officeDocument/2006/relationships/tags" Target="../tags/tag786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Relationship Id="rId8" Type="http://schemas.openxmlformats.org/officeDocument/2006/relationships/tags" Target="../tags/tag781.xml" /><Relationship Id="rId9" Type="http://schemas.openxmlformats.org/officeDocument/2006/relationships/tags" Target="../tags/tag7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6132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2023年土建招标年终总结及年后展望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年终总结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年后展望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未来挑战与机遇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年终总结</a:t>
            </a:r>
            <a:endParaRPr lang="zh-CN" altLang="en-US"/>
          </a:p>
        </p:txBody>
      </p:sp>
      <p:sp>
        <p:nvSpPr>
          <p:cNvPr id="1051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招标工作回顾</a:t>
            </a:r>
            <a:endParaRPr lang="zh-CN" altLang="en-US"/>
          </a:p>
        </p:txBody>
      </p:sp>
      <p:sp>
        <p:nvSpPr>
          <p:cNvPr id="105174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招标过程中的问题和解决方案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5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招标结果及中标率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招标流程及时间节点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6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招标项目数量及类型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招标成果分析</a:t>
            </a:r>
            <a:endParaRPr lang="zh-CN" altLang="en-US"/>
          </a:p>
        </p:txBody>
      </p:sp>
      <p:sp>
        <p:nvSpPr>
          <p:cNvPr id="10520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招标项目数量及类型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招标成功率及中标金额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招标项目地域分布及行业分布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招标项目合作方及合作模式分析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招标经验总结</a:t>
            </a:r>
            <a:endParaRPr lang="zh-CN" altLang="en-US"/>
          </a:p>
        </p:txBody>
      </p:sp>
      <p:sp>
        <p:nvSpPr>
          <p:cNvPr id="105235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5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5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招标流程回顾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235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成功招标案例分析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236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招标过程中遇到的问题及解决方案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237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经验教训总结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招标问题剖析</a:t>
            </a:r>
            <a:endParaRPr lang="zh-CN" altLang="en-US"/>
          </a:p>
        </p:txBody>
      </p:sp>
      <p:sp>
        <p:nvSpPr>
          <p:cNvPr id="10526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6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招标流程中的问题及原因分析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6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招标文件编制中的问题及改进措施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6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6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投标过程中的问题及解决方案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6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评标过程中的问题及改进方案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7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年后展望</a:t>
            </a:r>
            <a:endParaRPr lang="zh-CN" altLang="en-US"/>
          </a:p>
        </p:txBody>
      </p:sp>
      <p:sp>
        <p:nvSpPr>
          <p:cNvPr id="105297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行业发展趋势分析</a:t>
            </a:r>
            <a:endParaRPr lang="zh-CN" altLang="en-US"/>
          </a:p>
        </p:txBody>
      </p:sp>
      <p:sp>
        <p:nvSpPr>
          <p:cNvPr id="10537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71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1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建筑行业发展趋势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土建招标市场变化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72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政策法规对行业的影响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2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企业应对策略及建议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招标工作策略调整</a:t>
            </a:r>
            <a:endParaRPr lang="zh-CN" altLang="en-US"/>
          </a:p>
        </p:txBody>
      </p:sp>
      <p:sp>
        <p:nvSpPr>
          <p:cNvPr id="10540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优化招标流程：简化流程，提高效率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加强供应商管理：建立长期合作关系，确保供应稳定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推广电子招标：降低成本，提高透明度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加强监管力度：确保公平、公正、公开的招标环境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https://d.book118.com/668126132101006031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2023年土建招标年终总结及年后展望</vt:lpstr>
      <vt:lpstr>目录</vt:lpstr>
      <vt:lpstr>目录</vt:lpstr>
      <vt:lpstr>年终总结</vt:lpstr>
      <vt:lpstr>招标工作回顾</vt:lpstr>
      <vt:lpstr>招标成果分析</vt:lpstr>
      <vt:lpstr>招标经验总结</vt:lpstr>
      <vt:lpstr>招标问题剖析</vt:lpstr>
      <vt:lpstr>年后展望</vt:lpstr>
      <vt:lpstr>行业发展趋势分析</vt:lpstr>
      <vt:lpstr>招标工作策略调整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2024-09-08T15:19:43.297</cp:lastPrinted>
  <dcterms:created xsi:type="dcterms:W3CDTF">2024-09-08T07:19:43Z</dcterms:created>
  <dcterms:modified xsi:type="dcterms:W3CDTF">2024-09-08T07:19:46Z</dcterms:modified>
</cp:coreProperties>
</file>