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C0DF9-77FE-4A71-8810-CB132C92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29E3-7654-43F5-8E47-192F999A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81EA2-6BA6-41F4-A96B-19D3D44A6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98C89-10FE-4888-B4EA-2AAA69D0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60E743-57CF-428D-81FE-68113605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0E83B-479F-4BD8-9E20-0DF95F34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9EF29-8B7B-416E-9DF5-C737C58D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B6B0D-83F0-4D27-A373-F72C49DC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34BA9-42D5-4E6E-A4A1-60377ED7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311B0-9710-4F68-B284-48E70B9E3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80263-0D04-4644-9194-8020D82B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613413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工程验收规范的施工单位要求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施工单位资质要求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处罚与追责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施工单位资质要求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施工单位应具备相应的资质等级，包括施工总承包、专业承包和劳务分包等。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不同资质等级对应不同的业务范围和施工能力，以满足不同工程项目的需求。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资质等级的评定应依据施工单位的人员、技术、设备、资金等方面进行综合评估。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资质等级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资质审核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施工单位应定期接受资质审核，以确保其资质与实际能力相符。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资质审核应包括对施工单位的业绩、人员、技术、设备等方面的全面检查。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对于不符合资质要求的施工单位，应取消其相应资质或进行整改。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资质变更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当施工单位的名称、注册地址、注册资本等发生变化时，应及时办理资质变更手续。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资质变更应经过相关部门的审批，并提交相应的证明材料。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资质变更后，施工单位应确保其实际能力与新的资质等级相符，并按照新的资质等级开展业务。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施工过程质量控制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施工前应进行现场勘查，了解工程环境、地质条件、水文气象等，为施工方案制定提供依据。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制定详细的施工计划，包括施工进度、材料采购、人员组织等，确保工程按期完成。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对施工人员进行技术交底，明确工程要求和安全操作规程，提高施工质量。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https://d.book118.com/668126134132006022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2024-08-29T04:17:54.251</cp:lastPrinted>
  <dcterms:created xsi:type="dcterms:W3CDTF">2024-08-28T20:17:54Z</dcterms:created>
  <dcterms:modified xsi:type="dcterms:W3CDTF">2024-08-28T20:17:56Z</dcterms:modified>
</cp:coreProperties>
</file>