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12777-C296-4500-A7C3-67757B537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A7326-84A5-4D2A-ACBC-068230E5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68E78-7999-48A1-8183-321F34E8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4715D-8573-4F0B-AB99-F8C330C0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E19C7-FDB8-414B-A211-A9A0F13A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91342-1E50-4074-BF1F-0B140BB2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FD02E-D8A5-4707-B7AB-8AEB6B3E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38D51-206F-478E-BA6B-324F73C1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F10E1-4B7F-4DBB-ABF8-6781BE06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ED8A7-9E37-4302-8E00-A624D999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FDAF0-6890-493B-8DCE-01239521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702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《护理病人意识障碍与护理操作规范与支持办法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意识障碍概述与分类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家属沟通与健康教育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意识障碍概述与分类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患者可能出现嗜睡、昏睡、昏迷、谵妄、精神错乱等不同程度的意识障碍表现。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意识障碍是指个体对周围环境及自身状态的感知、理解和反应能力出现障碍，表现为意识清晰度降低或意识内容异常。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意识障碍定义及表现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患者处于持续睡眠状态，可被唤醒并能正确回答问题和做出反应，但刺激去除后又很快入睡。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患者意识清晰度严重降低，无法理解和回应周围环境，可能出现攻击行为或自残行为。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精神错乱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患者处于熟睡状态，不易唤醒，虽在强刺激下可被唤醒，但很快又入睡，醒来后答非所问。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患者意识完全丧失，不能被任何刺激唤醒，无自发运动，对光声等刺激无反应。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患者意识清晰度降低，伴有大量的幻觉、错觉和妄想，情绪不稳定，行为无目的。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可由多种原因引起，如脑部疾病（如脑炎、脑膜炎、脑外伤等）、全身性疾病（如肝性脑病、肺性脑病等）、代谢性疾病（如低血糖、尿毒症等）、中毒（如一氧化碳中毒、酒精中毒等）以及精神心理因素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高龄、慢性疾病、免疫力低下、长期卧床、营养不良、精神压力过大等因素可能增加患者发生意识障碍的风险。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详细了解患者的现病史、既往史、家族史等，以评估意识障碍的可能原因。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全面检查患者的生命体征、营养状况、皮肤黏膜、神经系统等，以了解患者的整体健康状况。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根据患者病情需要，进行血常规、尿常规、生化、脑脊液等实验室检查，以辅助诊断。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436" b="134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轻度意识障碍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患者表现为意识模糊、嗜睡、反应迟钝等，但能被唤醒并正确回答问题。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中度意识障碍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患者表现为昏睡或昏迷，对疼痛刺激有反应，但不能被唤醒。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重度意识障碍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患者表现为深度昏迷，对任何刺激均无反应，生命体征不稳定。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意识障碍程度判断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意识障碍患者咳嗽反射减弱，易导致肺部感染，需定期评估呼吸状况及肺部体征。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长期卧床患者易发生压疮，需定期评估皮肤状况及采取预防措施。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深静脉血栓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患者卧床时间长，血流缓慢，易形成深静脉血栓，需定期评估肢体肿胀、疼痛等情况。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意识障碍患者往往存在摄食不足或不能自主进食，易导致营养不良，需定期评估营养状况并采取相应措施。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保持病房安静、整洁，减少噪音和刺激，为患者提供舒适的休息环境。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定期检查病房设施，确保床铺、椅子等家具稳固，防止患者摔倒或受伤。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根据患者需求调整室内温度和湿度，保持空气流通，提高患者的舒适度。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环境安全与舒适度保障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保持患者呼吸道通畅，及时清除口腔和鼻腔分泌物，防止窒息和肺部感染。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对于需要吸氧的患者，应根据医嘱给予合适的氧流量和浓度，并定期监测血氧饱和度。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鼓励患者进行深呼吸和有效咳嗽，促进肺部通气和排痰。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呼吸道管理及吸氧措施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根据患者的营养需求和饮食喜好，制定个性化的饮食计划。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对于不能自主进食的患者，应给予鼻饲或胃管等肠内营养支持，并定期评估营养状况。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对于需要静脉营养支持的患者，应严格掌握输液速度和量，防止并发症的发生。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鼓励患者多饮水，保持充足的水分摄入，有助于预防脱水和尿路感染。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营养支持与饮食调整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https://d.book118.com/668127027062006033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2024-09-11T11:38:35.740</cp:lastPrinted>
  <dcterms:created xsi:type="dcterms:W3CDTF">2024-09-11T03:38:35Z</dcterms:created>
  <dcterms:modified xsi:type="dcterms:W3CDTF">2024-09-11T03:38:37Z</dcterms:modified>
</cp:coreProperties>
</file>