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CFAF2-22FA-4501-A739-A1E4BF2A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11634-5EC6-41CB-B789-11AE1B99D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014DB-2116-4CEB-9E0D-D7E924559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B7208-EA4C-4FA8-BDFE-067EB3383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8AE665-2565-461B-BEAB-429E86311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BDE634-ED31-4FCC-9E35-11535E348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5FFCE-6392-49B2-9D6E-BA63AEEF9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082C0-AF55-47D7-88CD-4A9088A69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D7EC7-D9D2-48D0-8FE8-9D5C778C7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79239-6094-4157-B61B-59483338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4938E-54E7-4968-BEE5-77BDD8AA9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7034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地理国情监测的内容与技术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地理国情监测概述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地理国情监测技术体系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地理国情监测内容详解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地理国情监测技术应用实例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地理国情监测的挑战与展望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074" b="2407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地理国情监测是了解国家自然、生态、经济和社会等方面情况的重要手段，为国家制定发展战略、规划和政策提供科学依据。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通过对地理国情的监测和分析，可以发现和解决国家发展中的问题和挑战，促进经济、社会和环境的可持续发展。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地理国情监测涉及遥感、地理信息系统、全球定位系统等先进技术，推动这些技术的发展和应用，有助于提高国家科技水平和创新能力。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监测内容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监测成果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将介绍遥感技术、地理信息系统、全球定位系统等在地理国情监测中的应用，以及数据处理和分析的技术方法。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将展示地理国情监测的成果，包括各类专题地图、统计数据和分析报告等，为国家和地方政府决策提供科学依据。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本次汇报将涵盖自然地理、人文地理和经济地理等方面的监测内容，包括地形地貌、水资源、生态环境、人口分布、经济发展等多个方面。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地理国情监测概述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地理国情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地理国情监测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指国家自然地理和人文地理国情信息的总和，包括地形地貌、水系、植被、居民地、交通网络等自然和人文要素。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利用现代测绘技术、遥感技术、地理信息系统技术等手段，对反映地理国情要素的空间分布、数量、质量、格局、变化等特征进行动态监测和分析评价的活动。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掌握地理国情现状及其空间分布情况，揭示地理国情空间变化规律，预测地理国情发展趋势，为政府决策、社会经济发展和生态文明建设提供科学依据。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科学性、系统性、动态性、实用性、标准化等。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包括自然地理要素和人文地理要素两大类。自然地理要素包括地形地貌、水系、植被等；人文地理要素包括居民地、交通网络、经济产业等。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空间位置、属性特征及时空变化等方面。例如，地形地貌的监测内容包括高程、坡度、坡向等空间位置信息，以及地貌类型、地貌形态等属性特征；水系的监测内容包括河流长度、流域面积、水质等；植被的监测内容包括植被类型、覆盖度、生长状况等。同时，还需要关注各要素之间的相互作用和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监测对象及内容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地理国情监测技术体系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遥感技术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利用卫星传感器获取地面信息，具有覆盖范围广、信息获取周期短等优点。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利用飞机等航空器搭载传感器获取地面信息，具有高分辨率、灵活性强等特点。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利用地面设备如激光雷达、高光谱仪等获取地面信息，适用于局部精细监测。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卫星遥感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航空遥感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地面遥感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实现地理空间数据的存储、管理、查询和更新等功能。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空间数据管理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基于地理空间数据进行叠加分析、缓冲区分析、网络分析等，揭示地理现象的空间分布和关联关系。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将地理空间数据以地图、图表等形式进行可视化表达，便于用户理解和分析。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地理信息系统技术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地面基站增强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通过地面基站提供差分信号，提高卫星定位的精度和可靠性。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移动设备定位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利用手机等移动设备内置的GNSS芯片进行定位，实现广泛的位置服务应用。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利用全球导航卫星系统（GNSS）如GPS、GLONASS、Galileo等进行定位，具有全球覆盖、高精度等优点。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全球定位系统技术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对原始数据进行清洗、转换、集成等处理，提高数据质量。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运用统计学方法对地理国情数据进行描述性统计、推断性统计等分析，揭示数据特征和规律。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利用机器学习、深度学习等方法挖掘地理国情数据中的隐藏信息和知识，为决策提供支持。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地理国情监测内容详解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https://d.book118.com/668127034034006032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2024-09-09T14:36:11.275</cp:lastPrinted>
  <dcterms:created xsi:type="dcterms:W3CDTF">2024-09-09T06:36:11Z</dcterms:created>
  <dcterms:modified xsi:type="dcterms:W3CDTF">2024-09-09T06:36:13Z</dcterms:modified>
</cp:coreProperties>
</file>