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59B79-A3C0-4F9D-A03C-00E983550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B40A4-6F6B-40B6-BA19-01EA7C16F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C800A-5170-48DD-89EE-BC6815D24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729E8-AF8F-4E07-A240-93B520F2A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98478B-DFA2-49F0-A879-D78475A7B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A70B73-8ABC-4628-AC3E-0757F9CCA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C9756A-1603-44D0-9D46-F6B15DD2C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1A24C-20D7-4E8A-9229-552D4CDAB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AF1FC-CDE3-4853-87F2-601A63B4D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D2359-9725-4572-9C8B-5B8E7D810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0C33F-DD64-4059-AAE0-D50EEC2B6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3014205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银行庆建国周年演讲稿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回顾历史，展望未来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银行业服务国家战略的举措和成果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银行业创新发展的实践和探索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银行业履行社会责任的实践和贡献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庆祝建国周年是对国家发展历程的回顾，同时也是展示国家在各领域所取得辉煌成就的重要时刻。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通过这样的庆祝活动，可以激发全国人民的爱国热情，增强民族自豪感和凝聚力，共同为实现中华民族伟大复兴的中国梦而努力奋斗。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庆祝建国周年的意义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凝聚人心，共筑未来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回顾历史，展示成就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523" b="7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银行在国家发展中的地位和作用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经济命脉，支撑发展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银行作为金融业的重要组成部分，是国家的经济命脉，为经济发展提供强有力的支撑，通过信贷、投资等手段促进经济增长。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服务社会，造福民生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银行不仅服务于企业和政府机构，也广泛服务于个人。它提供了多样化的金融产品和服务，满足人民群众的金融需求，助力民生改善。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风险管理，维护稳定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银行在风险管理方面具有专业优势，能够有效识别和防范金融风险，维护金融市场的稳定和秩序，保障国家经济安全。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回顾历史，展望未来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银行业的重要成就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银行业在支持国家经济建设、服务社会民生等方面取得了显著成就，如支持基础设施建设、推动产业升级、促进就业创业等。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银行业的快速发展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自建国以来，我国银行业经历了从小到大、从弱到强的快速发展历程，逐渐形成了以国有大型商业银行为主体、多种所有制银行共同发展的格局。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国际地位的提升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我国银行业在国际上的地位和影响力不断提升，成为全球银行业的重要组成部分。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银行业的发展历程和成就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当前，银行业面临着经济下行压力加大、金融风险防范任务艰巨等挑战，同时还需要应对互联网金融等新兴业态的冲击。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755" r="2375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随着国家经济结构的调整和转型升级的推进，银行业也面临着巨大的发展机遇，如支持新兴产业、拓展海外市场等。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面临的机遇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银行业需要积极拥抱新技术、新模式，通过创新驱动发展，提升服务质量和效率，实现可持续发展。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当前银行业面临的挑战和机遇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未来银行业将更加注重数字化、智能化发展，利用大数据、人工智能等技术提升风险管理、客户服务等方面的能力。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数字化、智能化发展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银行业将积极响应国家绿色发展、普惠金融等战略，加大对环保、小微等领域的支持力度。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绿色金融、普惠金融的推进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随着我国经济的全球化和“一带一路”倡议的推进，银行业将积极拓展海外市场，提升国际化水平。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未来银行业将更加注重提供综合化服务，满足客户多元化的金融需求，打造全方位的金融服务体系。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综合化服务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未来银行业的发展趋势和前景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银行业服务国家战略的举措和成果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银行业积极发挥自身优势，通过加大信贷投放力度，为实体经济提供强有力的资金支持，促进了国民经济的持续健康发展。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加大信贷投放力度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银行业注重信贷结构的优化，加强对小微企业、民营企业等领域的支持，推动实体经济转型升级。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优化信贷结构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银行业不断创新金融服务方式和手段，为企业提供更加便捷、高效的金融服务，降低了企业融资成本，提高了金融服务实体经济的能力。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创新金融服务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支持实体经济发展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推动东北地区振兴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银行业在东北地区加大信贷支持力度，支持该地区老工业基地振兴和新兴产业发展，推动了东北地区的经济转型升级。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促进中部地区崛起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银行业注重支持中部地区崛起，加强对该地区基础设施建设和产业发展的支持，推动了中部地区的经济社会发展。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支持西部地区开发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银行业积极支持西部地区开发建设，加大对该地区的信贷投放力度，促进了西部地区的经济社会发展。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促进区域协调发展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375" r="18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银行业制定绿色信贷政策，对环保、节能、清洁能源等领域提供优惠的信贷支持，促进了绿色产业的发展。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绿色信贷政策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银行业积极创新绿色金融产品，推出绿色债券、绿色基金等金融产品，为绿色产业提供多元化的融资渠道。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绿色金融产品创新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银行业加强与国际金融机构的合作，共同推动绿色金融标准的制定和实施，促进了全球绿色金融的发展。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绿色金融国际合作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推动绿色金融发展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https://d.book118.com/668130142055006045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2024-09-25T22:32:34.247</cp:lastPrinted>
  <dcterms:created xsi:type="dcterms:W3CDTF">2024-09-25T14:32:34Z</dcterms:created>
  <dcterms:modified xsi:type="dcterms:W3CDTF">2024-09-25T14:32:36Z</dcterms:modified>
</cp:coreProperties>
</file>