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839FC-5897-4FB1-9532-B9DFE3222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ABB88-6097-4BB2-A8D7-68D30BCA1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5831D-D5A6-47BA-AA4E-64A613C36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C3353-7273-43D4-A9AD-46659B12B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CBC761-5E1B-4670-87A4-D905A2303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69E0B7-7147-44A3-89DD-CA0499734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E983A-3A4C-4D8B-B4C2-6951777C0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48D40-9B90-45C0-B137-3371CBDC8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2C6DF-9DFA-4407-A859-E41E8763F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79EC1-3A97-4C7F-8E2F-2E7AF32A9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44C38-A57F-463A-8999-C742D8FF8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32037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迪士尼品牌经营策略研究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迪士尼品牌概述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迪士尼的品牌经营策略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迪士尼的品牌传播策略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迪士尼的品牌创新策略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迪士尼的品牌危机处理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迪士尼品牌概述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早期以制作动画短片为主，逐渐发展成为全球知名的动画电影制作公司。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1955年，迪士尼乐园在美国加利福尼亚州建成，成为迪士尼品牌的重要标志之一。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02" b="870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4004" r="2400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615" r="861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1923年，华特·迪士尼成立动画工作室，标志着迪士尼品牌的诞生。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品牌历史与起源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423" b="842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961" r="9961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迪士尼品牌定位为家庭娱乐，以温馨、梦幻、快乐为品牌核心价值。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迪士尼以其独特的动画形象和故事为核心，打造了一系列具有影响力的IP。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品牌形象以高品质、创新和多元化为特点，不断推出新产品和服务以满足不同年龄段的消费者需求。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品牌定位与形象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迪士尼通过收购和兼并等方式不断拓展业务领域，实现全球化布局。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在全球范围内开设迪士尼乐园、酒店、零售店等，提供全方位的娱乐体验。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迪士尼通过本土化战略，与当地文化和市场需求相结合，实现品牌的全球化发展。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品牌全球化战略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迪士尼的品牌经营策略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品牌延伸策略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主题公园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迪士尼通过主题公园将品牌延伸至旅游产业，为游客提供沉浸式的娱乐体验。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电影与媒体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迪士尼旗下的电影制作和发行公司，如迪士尼电影公司、皮克斯动画工作室等，将品牌延伸至电影和媒体领域。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迪士尼通过授权和销售消费品，如玩具、服装、家居用品等，将品牌延伸至零售市场。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迪士尼与不同领域的合作伙伴共同开发新产品和服务，实现资源共享和互利共赢。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迪士尼通过与不同行业的品牌合作，打破传统界限，创造出新颖、独特的品牌体验。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迪士尼与其他知名品牌合作，共同推广产品和服务，扩大品牌影响力。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品牌联盟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品牌合作策略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迪士尼在全球范围内注册商标，保护品牌名称、标志和形象不受侵犯。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商标保护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版权保护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法律维权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迪士尼对其创作的作品拥有版权，并通过法律手段保护版权不受侵犯。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迪士尼运用法律手段打击侵权行为，维护品牌形象和利益。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品牌保护策略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迪士尼的品牌传播策略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利用户外广告牌、公交车身等户外媒介进行品牌宣传。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迪士尼通过在电视媒体上投放广告，向广大观众传递品牌形象和产品信息。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印刷媒体广告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在报纸、杂志等印刷媒体上发布广告，覆盖特定的目标受众。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广告传播策略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与各类媒体建立良好的合作关系，通过媒体报道传递品牌价值和活动信息。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媒体关系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赞助各类活动和赛事，提升品牌知名度和美誉度。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赞助活动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举办各类主题活动和庆典活动，吸引游客和消费者参与。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主题活动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公关传播策略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https://d.book118.com/668132037137006027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2024-09-06T00:50:01.223</cp:lastPrinted>
  <dcterms:created xsi:type="dcterms:W3CDTF">2024-09-05T16:50:01Z</dcterms:created>
  <dcterms:modified xsi:type="dcterms:W3CDTF">2024-09-05T16:50:03Z</dcterms:modified>
</cp:coreProperties>
</file>