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C2D4B8-24B8-4342-84F9-7F1757A6C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B8CE2-19F9-4948-9409-D66AF8C9D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9C8727-0B69-4B85-A107-BF3A78D3D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2F78C9-AA96-4D90-B84E-A4D0C3567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5E2D32-7D16-400D-8631-58DC94ABA4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359A7A-D96C-4A2A-83C8-3A0CBFCA9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739DA0-84DF-4D03-B7B3-76DED21417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3740F-2E23-4856-9151-0D6F55B32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D8957-48E1-4379-A8B2-B9F377FD8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1618F-E817-4EEF-A6AE-EBF6CD61B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303AC-556F-4A49-AFD9-288CB36E1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32065125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审核和合规管理体系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审核和合规概念及重要性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审核和合规管理体系构建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内部审计实施与监督评价机制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外部监管对接与信息披露管理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培训宣传与文化建设举措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总结反思与未来发展规划</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审核和合规概念及重要性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审核的目的在于评估被审核对象的符合性、有效性和效率，发现存在的问题和不足，并提供改进建议。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通过审核，组织可以确保其业务运作符合法律法规、行业标准以及内部政策的要求，降低违规风险。</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381" r="538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审核是对活动、过程、产品或服务进行独立检查的过程，以确定其是否符合预定的标准、规范或要求。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合规管理有助于组织建立稳健的治理结构，提高风险管理水平，促进可持续发展。</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合规是指组织在经营活动中遵守法律法规、行业准则、道德规范以及内部规章制度的行为。</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合规的意义在于维护组织的声誉和信誉，避免因违规行为而遭受法律处罚、经济损失和声誉损害。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合规概念及意义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企业风险防控与合规管理密切相关，二者相互促进、相互制约。</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合规管理是企业风险防控的重要组成部分，通过识别和评估合规风险，制定和执行合规政策和措施，降低企业违规风险。</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企业风险防控体系的建设需要依托合规管理框架，将合规风险纳入全面风险管理体系中进行统一管理和控制。</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企业风险防控与合规关系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281" r="22281"/>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国内外法规政策对组织的合规管理提出了明确要求，如《公司法》、《证券法》、《反不正当竞争法》等法律法规规定了企业必须遵守的基本规范。</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监管机构也发布了一系列与合规管理相关的指引和规范性文件，如《企业内部控制基本规范》、《上市公司治理准则》等，为组织提供了合规管理的参考依据。</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国际上，一些重要的国际组织和标准制定机构也发布了与合规管理相关的标准和指南，如ISO 37001《反腐败管理体系要求及使用指南》等，为组织提供了国际化的合规管理标准和最佳实践。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国内外法规政策背景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审核和合规管理体系构建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92" r="16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战略导向</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风险管理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全员参与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体系框架设计原则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确保审核和合规管理体系与组织的战略目标相一致。</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通过定期评估、审计和反馈机制，实现体系的持续改进和优化。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以风险为基础，构建预防、发现、应对风险的审核和合规管理机制。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鼓励全员参与审核和合规管理，形成组织文化。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识别并整合法律法规、行业标准、内部政策等合规要求。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合规义务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识别组织运营过程中的风险点，包括财务风险、法律风险、声誉风险等。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建立并整合内部控制措施，确保合规义务和风险点的有效管理。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内部控制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利用信息系统实现审核和合规管理的自动化、智能化。</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信息系统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关键要素识别与整合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333" r="33333"/>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对组织现有流程进行全面梳理，识别流程中的冗余、瓶颈和风险点。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流程梳理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流程优化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流程监控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流程培训</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针对识别出的问题，制定优化策略，包括简化流程、合并流程、引入新技术等。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建立流程监控机制，确保流程的持续优化和改进。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对流程相关人员进行培训，提高流程执行效率和准确性。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流程梳理与优化策略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制度文件编写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编写审核和合规管理制度文件，包括政策、程序、指南等。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审查要点</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对制度文件进行审查，确保内容完整、准确、符合法律法规和行业标准要求。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更新与修订</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定期对制度文件进行更新和修订，确保其适应组织发展和外部环境变化。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宣传与推广</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通过内部宣传、培训等方式，推广审核和合规管理制度文件，提高员工合规意识。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制度文件编写与审查要点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内部审计实施与监督评价机制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负责对组织内部的各类业务、管理活动进行独立、客观的审查和评价，确保组织目标的实现。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具备审计、财务、法律等相关专业背景，熟悉组织业务流程，具备良好的沟通能力和团队协作精神。</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内部审计职责定位及人员配置要求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人员配置要求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内部审计职责</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审计计划制定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根据组织风险状况、业务需求等因素，制定年度审计计划，明确审计目标、范围、时间和资源分配。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审计执行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按照审计计划，采用适当的审计方法和技术，收集证据，分析评估审计发现，形成审计报告。</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跟踪检查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对审计发现的问题进行持续跟踪，确保问题得到及时整改，并对整改情况进行复核和验证。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审计计划制定、执行与跟踪检查方法论述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针对审计发现的问题，制定整改方案，明确整改责任、措施和时间表，确保问题得到彻底解决。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问题整改落实</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对整改后的效果进行评估，确认问题是否得到根本解决，是否存在类似问题或潜在风险。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效果评估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根据效果评估结果，总结经验教训，完善内部审计制度和流程，提高审计质量和效率。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持续改进方向</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问题整改落实、效果评估及持续改进方向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https://d.book118.com/668132065125006037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2024-09-17T20:42:59.264</cp:lastPrinted>
  <dcterms:created xsi:type="dcterms:W3CDTF">2024-09-17T12:42:59Z</dcterms:created>
  <dcterms:modified xsi:type="dcterms:W3CDTF">2024-09-17T12:43:01Z</dcterms:modified>
</cp:coreProperties>
</file>