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0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8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66F92-43D8-49D7-8A6D-1850132B9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B6D35-8E04-4E98-9851-4CDBAC11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E7C96-F00E-4A40-98E1-20602017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BCC74-7922-492A-A6D5-9438BE6B4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CF8243-D927-4ED2-9535-51D22A4C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F0D60-4B2D-4DF8-ADBA-45E05C69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D6E1C-4845-4F2E-8991-D0E95B54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25FCE-3917-4C65-AF42-3816EB28B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A08D8-988A-4C29-B03B-2838C2EC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AC61D-7D57-4A57-8A93-D77A86640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5794F-F368-4D00-9169-1F56B97C9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3082" r:id="rId2"/>
    <p:sldLayoutId id="2147513083" r:id="rId3"/>
    <p:sldLayoutId id="2147513084" r:id="rId4"/>
    <p:sldLayoutId id="2147513085" r:id="rId5"/>
    <p:sldLayoutId id="2147513086" r:id="rId6"/>
    <p:sldLayoutId id="2147513087" r:id="rId7"/>
    <p:sldLayoutId id="2147513088" r:id="rId8"/>
    <p:sldLayoutId id="2147513089" r:id="rId9"/>
    <p:sldLayoutId id="2147513090" r:id="rId10"/>
    <p:sldLayoutId id="21475130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3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2.xml" /><Relationship Id="rId11" Type="http://schemas.openxmlformats.org/officeDocument/2006/relationships/tags" Target="../tags/tag443.xml" /><Relationship Id="rId12" Type="http://schemas.openxmlformats.org/officeDocument/2006/relationships/tags" Target="../tags/tag444.xml" /><Relationship Id="rId13" Type="http://schemas.openxmlformats.org/officeDocument/2006/relationships/tags" Target="../tags/tag445.xml" /><Relationship Id="rId14" Type="http://schemas.openxmlformats.org/officeDocument/2006/relationships/tags" Target="../tags/tag446.xml" /><Relationship Id="rId15" Type="http://schemas.openxmlformats.org/officeDocument/2006/relationships/tags" Target="../tags/tag447.xml" /><Relationship Id="rId16" Type="http://schemas.openxmlformats.org/officeDocument/2006/relationships/tags" Target="../tags/tag448.xml" /><Relationship Id="rId17" Type="http://schemas.openxmlformats.org/officeDocument/2006/relationships/tags" Target="../tags/tag449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tags" Target="../tags/tag437.xml" /><Relationship Id="rId6" Type="http://schemas.openxmlformats.org/officeDocument/2006/relationships/tags" Target="../tags/tag438.xml" /><Relationship Id="rId7" Type="http://schemas.openxmlformats.org/officeDocument/2006/relationships/tags" Target="../tags/tag439.xml" /><Relationship Id="rId8" Type="http://schemas.openxmlformats.org/officeDocument/2006/relationships/tags" Target="../tags/tag440.xml" /><Relationship Id="rId9" Type="http://schemas.openxmlformats.org/officeDocument/2006/relationships/tags" Target="../tags/tag4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tags" Target="../tags/tag4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2.xml" /><Relationship Id="rId11" Type="http://schemas.openxmlformats.org/officeDocument/2006/relationships/tags" Target="../tags/tag463.xml" /><Relationship Id="rId12" Type="http://schemas.openxmlformats.org/officeDocument/2006/relationships/tags" Target="../tags/tag464.xml" /><Relationship Id="rId13" Type="http://schemas.openxmlformats.org/officeDocument/2006/relationships/tags" Target="../tags/tag465.xml" /><Relationship Id="rId2" Type="http://schemas.openxmlformats.org/officeDocument/2006/relationships/tags" Target="../tags/tag454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tags" Target="../tags/tag459.xml" /><Relationship Id="rId8" Type="http://schemas.openxmlformats.org/officeDocument/2006/relationships/tags" Target="../tags/tag460.xml" /><Relationship Id="rId9" Type="http://schemas.openxmlformats.org/officeDocument/2006/relationships/tags" Target="../tags/tag4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7.xml" /><Relationship Id="rId11" Type="http://schemas.openxmlformats.org/officeDocument/2006/relationships/tags" Target="../tags/tag478.xml" /><Relationship Id="rId12" Type="http://schemas.openxmlformats.org/officeDocument/2006/relationships/tags" Target="../tags/tag479.xml" /><Relationship Id="rId13" Type="http://schemas.openxmlformats.org/officeDocument/2006/relationships/tags" Target="../tags/tag480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tags" Target="../tags/tag474.xml" /><Relationship Id="rId8" Type="http://schemas.openxmlformats.org/officeDocument/2006/relationships/tags" Target="../tags/tag475.xml" /><Relationship Id="rId9" Type="http://schemas.openxmlformats.org/officeDocument/2006/relationships/tags" Target="../tags/tag4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2121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工作分工汇报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项目背景和目标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团队成员分工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工作进展情况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项目成果展示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问题和建议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项目背景和目标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项目介绍</a:t>
            </a:r>
            <a:endParaRPr lang="zh-CN" altLang="en-US"/>
          </a:p>
        </p:txBody>
      </p:sp>
      <p:sp>
        <p:nvSpPr>
          <p:cNvPr id="1050400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2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4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项目名称：工作分工汇报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6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8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0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项目背景：为了更好地完成工作任务，提高工作效率，需要对工作进行合理的分工和协作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2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4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6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项目目标：明确各成员的职责和任务，提高团队协作效率，确保项目按时完成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8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0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2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项目范围：包括任务分配、进度安排、质量控制等方面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50468" name="矩形: 圆角 4"/>
          <p:cNvSpPr/>
          <p:nvPr>
            <p:custDataLst>
              <p:tags r:id="rId2"/>
            </p:custDataLst>
          </p:nvPr>
        </p:nvSpPr>
        <p:spPr>
          <a:xfrm>
            <a:off x="838200" y="3158242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470" name="正文"/>
          <p:cNvSpPr txBox="1"/>
          <p:nvPr>
            <p:custDataLst>
              <p:tags r:id="rId3"/>
            </p:custDataLst>
          </p:nvPr>
        </p:nvSpPr>
        <p:spPr>
          <a:xfrm>
            <a:off x="1001124" y="335533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提高工作效率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472" name="矩形: 圆角 4"/>
          <p:cNvSpPr/>
          <p:nvPr>
            <p:custDataLst>
              <p:tags r:id="rId4"/>
            </p:custDataLst>
          </p:nvPr>
        </p:nvSpPr>
        <p:spPr>
          <a:xfrm>
            <a:off x="8898350" y="3158852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474" name="正文"/>
          <p:cNvSpPr txBox="1"/>
          <p:nvPr>
            <p:custDataLst>
              <p:tags r:id="rId5"/>
            </p:custDataLst>
          </p:nvPr>
        </p:nvSpPr>
        <p:spPr>
          <a:xfrm>
            <a:off x="9061273" y="335594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提升团队协作能力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476" name="矩形: 圆角 4"/>
          <p:cNvSpPr/>
          <p:nvPr>
            <p:custDataLst>
              <p:tags r:id="rId6"/>
            </p:custDataLst>
          </p:nvPr>
        </p:nvSpPr>
        <p:spPr>
          <a:xfrm>
            <a:off x="3524917" y="3159462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478" name="正文"/>
          <p:cNvSpPr txBox="1"/>
          <p:nvPr>
            <p:custDataLst>
              <p:tags r:id="rId7"/>
            </p:custDataLst>
          </p:nvPr>
        </p:nvSpPr>
        <p:spPr>
          <a:xfrm>
            <a:off x="3688451" y="335655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明确职责分工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480" name="矩形: 圆角 4"/>
          <p:cNvSpPr/>
          <p:nvPr>
            <p:custDataLst>
              <p:tags r:id="rId8"/>
            </p:custDataLst>
          </p:nvPr>
        </p:nvSpPr>
        <p:spPr>
          <a:xfrm>
            <a:off x="6211633" y="3160072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482" name="正文"/>
          <p:cNvSpPr txBox="1"/>
          <p:nvPr>
            <p:custDataLst>
              <p:tags r:id="rId9"/>
            </p:custDataLst>
          </p:nvPr>
        </p:nvSpPr>
        <p:spPr>
          <a:xfrm>
            <a:off x="6374557" y="335716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确保项目按时完成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2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团队成员分工</a:t>
            </a:r>
            <a:endParaRPr lang="zh-CN" altLang="en-US"/>
          </a:p>
        </p:txBody>
      </p:sp>
      <p:sp>
        <p:nvSpPr>
          <p:cNvPr id="105052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人员构成</a:t>
            </a:r>
            <a:endParaRPr lang="zh-CN" altLang="en-US"/>
          </a:p>
        </p:txBody>
      </p:sp>
      <p:sp>
        <p:nvSpPr>
          <p:cNvPr id="105085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5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5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5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职责：张三负责项目管理，李四负责设计，王五负责编程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团队成员：张三、李四、王五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6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职位：项目经理、设计师、程序员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7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8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合作方式：团队合作，共同完成项目任务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分工情况</a:t>
            </a:r>
            <a:endParaRPr lang="zh-CN" altLang="en-US"/>
          </a:p>
        </p:txBody>
      </p:sp>
      <p:sp>
        <p:nvSpPr>
          <p:cNvPr id="1050926" name="正文"/>
          <p:cNvSpPr txBox="1"/>
          <p:nvPr>
            <p:custDataLst>
              <p:tags r:id="rId2"/>
            </p:custDataLst>
          </p:nvPr>
        </p:nvSpPr>
        <p:spPr>
          <a:xfrm>
            <a:off x="2179184" y="1099950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团队成员：张三、李四、王五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8" name="正文"/>
          <p:cNvSpPr txBox="1"/>
          <p:nvPr>
            <p:custDataLst>
              <p:tags r:id="rId3"/>
            </p:custDataLst>
          </p:nvPr>
        </p:nvSpPr>
        <p:spPr>
          <a:xfrm>
            <a:off x="2179184" y="2447299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分工职责：张三负责市场调研，李四负责产品设计，王五负责项目管理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0" name="正文"/>
          <p:cNvSpPr txBox="1"/>
          <p:nvPr>
            <p:custDataLst>
              <p:tags r:id="rId4"/>
            </p:custDataLst>
          </p:nvPr>
        </p:nvSpPr>
        <p:spPr>
          <a:xfrm>
            <a:off x="2179184" y="379464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工作进度：张三已完成市场调研报告，李四正在设计产品原型，王五正在协调项目进度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2" name="正文"/>
          <p:cNvSpPr txBox="1"/>
          <p:nvPr>
            <p:custDataLst>
              <p:tags r:id="rId5"/>
            </p:custDataLst>
          </p:nvPr>
        </p:nvSpPr>
        <p:spPr>
          <a:xfrm>
            <a:off x="2179184" y="514199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预期目标：团队成员共同努力，按时完成项目任务，提高工作效率。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协作机制</a:t>
            </a:r>
            <a:endParaRPr lang="zh-CN" altLang="en-US"/>
          </a:p>
        </p:txBody>
      </p:sp>
      <p:sp>
        <p:nvSpPr>
          <p:cNvPr id="10509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9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合作共享：鼓励团队成员分享知识和经验，共同解决问题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监督考核：设立监督机制，定期评估团队成员的工作表现，确保任务按时完成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明确分工：根据团队成员的能力和特长，明确各自的职责和任务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沟通协调：建立有效的沟通渠道，确保信息传递的及时性和准确性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4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工作进展情况</a:t>
            </a:r>
            <a:endParaRPr lang="zh-CN" altLang="en-US"/>
          </a:p>
        </p:txBody>
      </p:sp>
      <p:sp>
        <p:nvSpPr>
          <p:cNvPr id="105104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任务完成情况</a:t>
            </a:r>
            <a:endParaRPr lang="zh-CN" altLang="en-US"/>
          </a:p>
        </p:txBody>
      </p:sp>
      <p:sp>
        <p:nvSpPr>
          <p:cNvPr id="10513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已完成的任务：列出已完成的任务，包括任务名称、完成时间、负责人等信息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2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进行中的任务：列出正在进行中的任务，包括任务名称、预计完成时间、负责人等信息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未开始的任务：列出尚未开始的任务，包括任务名称、预计开始日期、负责人等信息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4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任务完成质量：对已完成任务的质量进行评估，包括任务完成效果、客户反馈等信息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0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https://d.book118.com/668132121026006027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3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6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工作分工汇报</vt:lpstr>
      <vt:lpstr>目录</vt:lpstr>
      <vt:lpstr>项目背景和目标</vt:lpstr>
      <vt:lpstr>项目介绍</vt:lpstr>
      <vt:lpstr>项目目标</vt:lpstr>
      <vt:lpstr>团队成员分工</vt:lpstr>
      <vt:lpstr>人员构成</vt:lpstr>
      <vt:lpstr>分工情况</vt:lpstr>
      <vt:lpstr>协作机制</vt:lpstr>
      <vt:lpstr>工作进展情况</vt:lpstr>
      <vt:lpstr>任务完成情况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2024-09-04T21:29:01.277</cp:lastPrinted>
  <dcterms:created xsi:type="dcterms:W3CDTF">2024-09-04T13:29:01Z</dcterms:created>
  <dcterms:modified xsi:type="dcterms:W3CDTF">2024-09-04T13:29:04Z</dcterms:modified>
</cp:coreProperties>
</file>