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0356CD-369E-4679-B530-32B56ABE36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112F20-0BB3-4284-8AFE-393F530E3A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FC5E7E-1FC9-4176-B9F8-97BF5B3478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44DBA3-C721-4674-84B4-74E4C266FB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E0EC73C-2418-4697-B599-2188B521D1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37E4E01-E895-44EC-93E7-D641DF4ED8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137ADB4-6748-42D5-8F15-7FAD580DBA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C56593F-2B3F-4A5E-9F6D-E01110DB37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6AFAD3-67DC-43A1-851F-13895C3FDF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942BC2-9DBB-4561-B4A2-C82EF8FED8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6967AE-5B95-4E4E-9C89-9802105D59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68132130072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128185" y="966907"/>
            <a:ext cx="7248525" cy="1657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体育产业与健康生活方式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900086" y="4308288"/>
            <a:ext cx="3867150" cy="4953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900086" y="5113460"/>
            <a:ext cx="42672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2023-12-31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238974" y="100106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238974" y="1860445"/>
            <a:ext cx="3256160" cy="57292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5175388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体育产业概述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健康生活方式的定义与重要性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体育产业对健康生活方式的影响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体育产业的发展趋势与挑战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健康生活方式对体育产业的影响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体育产业概述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750" r="1675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体育产业是指与体育运动、健身活动和相关产品、服务有关的产业，涵盖了体育赛事、体育器材、体育场馆、体育传媒等多个领域。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根据不同的分类标准，体育产业可以分为多种类型，如按产品类型可分为体育用品业和体育服务业；按服务对象可分为职业体育和大众体育；按产业规模可分为大型体育赛事产业和中小型体育企业。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体育产业的发展历程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314700" y="5303594"/>
            <a:ext cx="7382690" cy="863070"/>
            <a:chOff x="3314700" y="5303594"/>
            <a:chExt cx="7382690" cy="863070"/>
          </a:xfrm>
        </p:grpSpPr>
        <p:sp>
          <p:nvSpPr>
            <p:cNvPr id="46" name="TextBox 46"/>
            <p:cNvSpPr txBox="1"/>
            <p:nvPr/>
          </p:nvSpPr>
          <p:spPr>
            <a:xfrm>
              <a:off x="3314700" y="5303594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进入21世纪，体育产业已经发展成为一个庞大的产业链，涵盖了体育赛事、体育器材、体育场馆、体育传媒等多个领域，成为推动经济发展的重要力量。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3314700" y="4838783"/>
            <a:ext cx="7382690" cy="490334"/>
            <a:chOff x="3314700" y="4838783"/>
            <a:chExt cx="7382690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3314700" y="4838783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成熟阶段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456760" y="1771107"/>
            <a:ext cx="7382690" cy="863070"/>
            <a:chOff x="3456760" y="1771107"/>
            <a:chExt cx="7382690" cy="863070"/>
          </a:xfrm>
        </p:grpSpPr>
        <p:sp>
          <p:nvSpPr>
            <p:cNvPr id="50" name="TextBox 50"/>
            <p:cNvSpPr txBox="1"/>
            <p:nvPr/>
          </p:nvSpPr>
          <p:spPr>
            <a:xfrm>
              <a:off x="3456760" y="1771107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20世纪初，随着工业化和城市化进程的加速，人们开始关注身体健康，体育产业开始起步。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3456760" y="1395927"/>
            <a:ext cx="7293402" cy="490334"/>
            <a:chOff x="3456760" y="1395927"/>
            <a:chExt cx="7293402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3456760" y="1395927"/>
              <a:ext cx="729340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起步阶段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1704918" y="3545958"/>
            <a:ext cx="7382690" cy="863070"/>
            <a:chOff x="1704918" y="3545958"/>
            <a:chExt cx="7382690" cy="863070"/>
          </a:xfrm>
        </p:grpSpPr>
        <p:sp>
          <p:nvSpPr>
            <p:cNvPr id="54" name="TextBox 54"/>
            <p:cNvSpPr txBox="1"/>
            <p:nvPr/>
          </p:nvSpPr>
          <p:spPr>
            <a:xfrm>
              <a:off x="1704918" y="3545958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20世纪中期以后，随着经济的发展和人们生活水平的提高，体育产业逐渐发展壮大，各种体育赛事和体育俱乐部如雨后春笋般涌现。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1704918" y="3081147"/>
            <a:ext cx="7382690" cy="490334"/>
            <a:chOff x="1704918" y="3081147"/>
            <a:chExt cx="7382690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1704918" y="3081147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发展阶段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全球体育产业规模持续增长，据统计，2019年全球体育产业总规模达到1.5万亿美元，预计未来几年将继续保持增长态势。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们健康意识的提高和消费结构的升级，体育产业将迎来更加广阔的发展空间。未来，体育产业将更加注重创新和科技应用，推动产业升级和转型，同时将更加注重跨界融合和多元化发展，以满足消费者多样化的需求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前景展望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体育产业的市场规模与前景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健康生活方式的定义与重要性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8576" r="2857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健康生活方式的定义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健康生活方式需要遵循科学的生活规律，养成良好的生活习惯，保持积极向上的心态，以及注重个人卫生和环境卫生。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健康生活方式是指通过合理的饮食、适当的运动、良好的作息和心理平衡等方式，促进身体健康和心理健康，提高生活质量。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健康的生活方式有助于增强身体的免疫力，减少疾病的发生。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提高免疫力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促进心理健康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24" b="24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提高生活质量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0000" b="100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合理的生活规律和良好的心态有助于缓解压力，减少心理问题的发生。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健康的生活方式能够提高个人的生活质量，使人们更有精力和活力地投入到工作和学习中。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健康生活方式的重要性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3123" r="13123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1257" r="1125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制定个人化的健康计划，包括饮食、运动、作息等方面，并坚持执行。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制定健康计划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养成良好的生活习惯，如定时作息、规律饮食、适度运动等。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培养良好习惯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寻求专业人士的指导，如营养师、健身教练等，根据个人情况制定合理的饮食和运动计划。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寻求专业指导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创造一个良好的生活环境，包括空气质量、居住环境等，有利于促进身心健康。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营造健康环境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健康生活方式的实现途径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体育产业对健康生活方式的影响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体育产业对健康饮食的影响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促进合理膳食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体育产业的发展推动了健康饮食的普及，促使人们更加注重膳食平衡，增加蔬果、全谷类食物的摄入，减少高热量、高脂肪食物的摄入。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提高营养知识水平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体育产业中的营养师、健身教练等专业人士，通过提供营养咨询和培训，帮助人们了解合理膳食的重要性，提高营养知识水平。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68" r="3256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677" r="32677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体育产业的发展提供了丰富的运动项目和设施，促使人们积极参与运动，保持适量的运动量，增强身体素质。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促进适量运动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体育产业中的教练、运动员等专业人士，通过提供技能培训和指导，帮助人们掌握正确的运动技巧，提高运动技能水平。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提高运动技能水平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体育产业对健康运动的影响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https://d.book118.com/668132130072006031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2024-09-08T12:42:21.741</cp:lastPrinted>
  <dcterms:created xsi:type="dcterms:W3CDTF">2024-09-08T04:42:21Z</dcterms:created>
  <dcterms:modified xsi:type="dcterms:W3CDTF">2024-09-08T04:42:23Z</dcterms:modified>
</cp:coreProperties>
</file>