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9E4AA-DEF5-43D7-A9A4-B517CDF10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D9577-E388-4F40-BADB-2D06DFC3E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A32CD-FA77-4EEC-8B45-6A457FD3E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9FE25-B6F8-45D0-BEF6-AD2B732FF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7EBAD1-E9CB-476F-8073-322CB48D0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FF1F5A-66BA-4385-98D5-008F38597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F62B80-8729-4024-94E1-8B2D8F250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F46FF-FBE3-408B-950E-CC790D62E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4BE95-C119-4AC7-AFE7-663A2A58F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D2330-524D-41A2-903B-4462AE019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84CC6-8CCA-4FFB-A573-944E7DEA6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321371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2024女性内衣行业消费趋势研究报告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女性内衣行业概述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2024女性内衣消费趋势分析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女性内衣市场机遇与挑战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240" b="42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899" b="19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女性内衣市场持续增长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随着女性对内衣舒适度和功能需求的提高，内衣市场不断扩大。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消费观念的转变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女性消费者对内衣的品质、款式和品牌的要求越来越高，促使内衣行业不断创新。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市场竞争加剧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国内外品牌纷纷进入市场，竞争激烈，品牌差异化成为关键。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分析女性内衣市场的竞争格局和发展趋势。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为内衣企业和品牌提供市场策略和营销建议。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了解女性内衣消费者的需求和偏好。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886" r="788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专家访谈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与行业专家和设计师进行深入交流，了解行业动态和未来趋势。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通过线上和线下渠道收集女性消费者的问卷数据，了解她们对内衣的消费习惯、需求和评价。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对市场上的主要内衣品牌进行深入分析，了解其产品特点、定位和市场占有率。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女性内衣行业概述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女性内衣作为服装行业的重要分支，近年来呈现出稳步增长的趋势。随着女性对内衣舒适度和美观度的要求不断提高，市场需求不断扩大。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市场竞争激烈，国内外品牌众多，其中知名品牌占据市场份额较大。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消费者对内衣品质、款式和舒适度的关注度逐渐提高，推动了行业的技术创新和品质提升。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329" b="3032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随着消费者对自我表达和个性化的追求，内衣款式将更加多样化，满足不同消费者的个性化需求。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健康环保成为时尚潮流，内衣材质将更加注重环保和健康，如天然纤维、有机棉等。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健康环保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科技与时尚的结合成为趋势，智能内衣、可穿戴技术等将逐渐进入市场，为消费者带来更多便利和舒适。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国内外品牌众多，知名品牌通过品质、设计和品牌影响力占据市场份额。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新兴品牌涌现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随着市场的变化和消费者需求的多样化，新兴品牌不断涌现，为市场注入新的活力。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品牌间的跨界合作成为趋势，通过合作实现资源共享和优势互补，提升品牌影响力和市场份额。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2024女性内衣消费趋势分析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随着生活品质的提高，女性对内衣的舒适性需求日益增强。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现代女性越来越注重内衣的穿着舒适度，包括面料柔软、无束缚感、减轻肩部压力等。品牌纷纷推出更符合人体工学、轻盈透气的内衣款式，以满足消费者对舒适度的追求。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舒适性需求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健康意识提升，女性对内衣的健康性要求越来越高。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女性消费者越来越关注内衣对身体健康的影响，如避免过敏、防止乳腺疾病等。品牌在选择面料和设计上更加注重健康因素，如使用抗菌、防臭、透气等功能性面料。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健康性需求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https://d.book118.com/668132137131006025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2024-09-02T16:00:02.413</cp:lastPrinted>
  <dcterms:created xsi:type="dcterms:W3CDTF">2024-09-02T08:00:02Z</dcterms:created>
  <dcterms:modified xsi:type="dcterms:W3CDTF">2024-09-02T08:00:04Z</dcterms:modified>
</cp:coreProperties>
</file>