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67288-7CF9-4C94-9C4C-E5628D255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1BE7E-A9D4-49B7-9F58-C9E775DD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4ED8E-D593-4D70-97CF-336777BF0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927D9-7774-4836-9190-CB3B70967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D0FD14-04CA-455B-9FEE-3269D2EB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B93E5-574F-4E1F-B41F-D3ED5096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C8239-CED6-4ECA-B872-60244C62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22A17-0835-4C8B-83DC-0CF66DB3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B8C8C-5A07-453D-BC49-A4EB5D077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99DE7-8EA1-48AC-8895-560D810AF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FF6C0-8583-4C0C-9402-0D2C33575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300614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肺炎的护理业务查房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肺炎的症状与诊断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肺炎的治疗与护理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肺炎的预防与控制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肺炎是指肺组织发生的炎症性疾病，通常由感染、化学刺激或免疫反应引起。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肺炎可以发生在不同年龄段的人群，但儿童、老年人和身体虚弱的人更容易患病。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肺炎的症状包括咳嗽、咳痰、呼吸困难、发热等，严重时可能导致呼吸衰竭和死亡。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肺炎可以分为细菌性肺炎、病毒性肺炎、支原体肺炎等。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根据病变范围分类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肺炎可以分为轻度、中度和重度肺炎。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肺炎可以分为大叶性肺炎、小叶性肺炎和间质性肺炎。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细菌、病毒、支原体等感染是肺炎的主要原因。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吸入刺激性气体、胃酸等化学物质也可能引起肺炎。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吸入性损伤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如免疫系统疾病、药物过敏等也可能导致肺炎的发生。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疲劳和肌肉酸痛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肺炎患者可能会出现全身疲劳和肌肉酸痛的症状。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肺炎患者可能会出现胸痛，尤其是在深呼吸或咳嗽时加重。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患者呼吸频率加快，严重时可能出现呼吸困难。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咳嗽是肺炎最常见的症状，通常为剧烈干咳或咳出痰液。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肺炎患者通常会出现发热，体温可高达38℃以上。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医生会询问患者的病史，了解是否有呼吸道疾病、免疫系统疾病等高危因素。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医生会进行体格检查，检查肺部是否有异常体征，如啰音、胸膜摩擦音等。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通过血液检查了解白细胞计数、C反应蛋白等指标是否异常。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通过X线或CT等影像学检查，观察肺部炎症病灶的位置和范围。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肺结核也是肺部炎症的一种，但通常有低热、盗汗等结核中毒症状，影像学检查也有特征性表现。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肺癌是肺部恶性肿瘤，通常表现为肺部结节或肿块，需要进行病理学检查确诊。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肺栓塞是由于血栓阻塞肺部血管引起的疾病，通常表现为胸痛、呼吸困难等症状，需要通过影像学和实验室检查进行鉴别。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https://d.book118.com/668133006140006027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2024-09-06T01:28:23.791</cp:lastPrinted>
  <dcterms:created xsi:type="dcterms:W3CDTF">2024-09-05T17:28:23Z</dcterms:created>
  <dcterms:modified xsi:type="dcterms:W3CDTF">2024-09-05T17:28:25Z</dcterms:modified>
</cp:coreProperties>
</file>